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67" r:id="rId4"/>
  </p:sldMasterIdLst>
  <p:notesMasterIdLst>
    <p:notesMasterId r:id="rId6"/>
  </p:notesMasterIdLst>
  <p:sldIdLst>
    <p:sldId id="420" r:id="rId5"/>
  </p:sldIdLst>
  <p:sldSz cx="6858000" cy="9906000" type="A4"/>
  <p:notesSz cx="6797675" cy="9926638"/>
  <p:embeddedFontLst>
    <p:embeddedFont>
      <p:font typeface="KG One More Light" panose="020B0604020202020204" charset="0"/>
      <p:regular r:id="rId7"/>
    </p:embeddedFont>
    <p:embeddedFont>
      <p:font typeface="Segoe UI" panose="020B0502040204020203" pitchFamily="34" charset="0"/>
      <p:regular r:id="rId8"/>
      <p:bold r:id="rId9"/>
      <p:italic r:id="rId10"/>
      <p:boldItalic r:id="rId11"/>
    </p:embeddedFont>
    <p:embeddedFont>
      <p:font typeface="Calibri Light" panose="020F0302020204030204" pitchFamily="34" charset="0"/>
      <p:regular r:id="rId12"/>
      <p:italic r:id="rId13"/>
    </p:embeddedFont>
    <p:embeddedFont>
      <p:font typeface="Calibri" panose="020F0502020204030204" pitchFamily="34" charset="0"/>
      <p:regular r:id="rId14"/>
      <p:bold r:id="rId15"/>
      <p:italic r:id="rId16"/>
      <p:boldItalic r:id="rId17"/>
    </p:embeddedFont>
    <p:embeddedFont>
      <p:font typeface="SABeginnersRegular" panose="020B0604020202020204"/>
      <p:regular r:id="rId18"/>
    </p:embeddedFont>
    <p:embeddedFont>
      <p:font typeface="PBBananaNutMuffin Medium" panose="020B0604020202020204" charset="0"/>
      <p:regular r:id="rId19"/>
    </p:embeddedFont>
    <p:embeddedFont>
      <p:font typeface="The Hand" panose="020B0604020202020204" charset="0"/>
      <p:regular r:id="rId20"/>
      <p:bold r:id="rId21"/>
    </p:embeddedFont>
    <p:embeddedFont>
      <p:font typeface="KG Blank Space Solid" panose="020B0604020202020204" charset="0"/>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8D1"/>
    <a:srgbClr val="C4CCCE"/>
    <a:srgbClr val="E1C2B9"/>
    <a:srgbClr val="BA725E"/>
    <a:srgbClr val="E5C9C1"/>
    <a:srgbClr val="C79F87"/>
    <a:srgbClr val="DEC6B8"/>
    <a:srgbClr val="EDC5A9"/>
    <a:srgbClr val="DFBE9D"/>
    <a:srgbClr val="DAC3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DA924-C14E-4775-8406-2DBDBB1385ED}" v="2" dt="2024-01-30T22:37:27.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9"/>
  </p:normalViewPr>
  <p:slideViewPr>
    <p:cSldViewPr snapToGrid="0">
      <p:cViewPr varScale="1">
        <p:scale>
          <a:sx n="76" d="100"/>
          <a:sy n="76" d="100"/>
        </p:scale>
        <p:origin x="3174" y="144"/>
      </p:cViewPr>
      <p:guideLst>
        <p:guide orient="horz" pos="308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9.fntdata"/><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ts, Jess (Mawson Lakes School)" userId="54d91efe-585e-46fe-a45d-ba861639128a" providerId="ADAL" clId="{DD8F7C50-1F1B-42D6-9F4B-2AC7A5E9F3C2}"/>
    <pc:docChg chg="custSel modSld">
      <pc:chgData name="Watts, Jess (Mawson Lakes School)" userId="54d91efe-585e-46fe-a45d-ba861639128a" providerId="ADAL" clId="{DD8F7C50-1F1B-42D6-9F4B-2AC7A5E9F3C2}" dt="2024-01-24T05:28:22.397" v="292" actId="20577"/>
      <pc:docMkLst>
        <pc:docMk/>
      </pc:docMkLst>
      <pc:sldChg chg="modSp mod">
        <pc:chgData name="Watts, Jess (Mawson Lakes School)" userId="54d91efe-585e-46fe-a45d-ba861639128a" providerId="ADAL" clId="{DD8F7C50-1F1B-42D6-9F4B-2AC7A5E9F3C2}" dt="2024-01-24T05:28:22.397" v="292" actId="20577"/>
        <pc:sldMkLst>
          <pc:docMk/>
          <pc:sldMk cId="892286112" sldId="420"/>
        </pc:sldMkLst>
        <pc:spChg chg="mod">
          <ac:chgData name="Watts, Jess (Mawson Lakes School)" userId="54d91efe-585e-46fe-a45d-ba861639128a" providerId="ADAL" clId="{DD8F7C50-1F1B-42D6-9F4B-2AC7A5E9F3C2}" dt="2024-01-24T05:26:53.927" v="273" actId="20577"/>
          <ac:spMkLst>
            <pc:docMk/>
            <pc:sldMk cId="892286112" sldId="420"/>
            <ac:spMk id="13" creationId="{D02C0AF1-5D49-47E6-87B6-38898DC42BC8}"/>
          </ac:spMkLst>
        </pc:spChg>
        <pc:graphicFrameChg chg="mod modGraphic">
          <ac:chgData name="Watts, Jess (Mawson Lakes School)" userId="54d91efe-585e-46fe-a45d-ba861639128a" providerId="ADAL" clId="{DD8F7C50-1F1B-42D6-9F4B-2AC7A5E9F3C2}" dt="2024-01-24T05:26:43.247" v="272" actId="20577"/>
          <ac:graphicFrameMkLst>
            <pc:docMk/>
            <pc:sldMk cId="892286112" sldId="420"/>
            <ac:graphicFrameMk id="5" creationId="{580B82BB-FFF6-49E8-9373-2F4F9DD2E1A8}"/>
          </ac:graphicFrameMkLst>
        </pc:graphicFrameChg>
        <pc:graphicFrameChg chg="modGraphic">
          <ac:chgData name="Watts, Jess (Mawson Lakes School)" userId="54d91efe-585e-46fe-a45d-ba861639128a" providerId="ADAL" clId="{DD8F7C50-1F1B-42D6-9F4B-2AC7A5E9F3C2}" dt="2024-01-24T05:28:22.397" v="292" actId="20577"/>
          <ac:graphicFrameMkLst>
            <pc:docMk/>
            <pc:sldMk cId="892286112" sldId="420"/>
            <ac:graphicFrameMk id="18" creationId="{035F9D8C-5C6D-4514-9458-C1237CDE766B}"/>
          </ac:graphicFrameMkLst>
        </pc:graphicFrameChg>
      </pc:sldChg>
    </pc:docChg>
  </pc:docChgLst>
  <pc:docChgLst>
    <pc:chgData name="Jess Watts" userId="54d91efe-585e-46fe-a45d-ba861639128a" providerId="ADAL" clId="{538CB112-9F6D-445F-A376-3D7F0BCAB7FE}"/>
    <pc:docChg chg="modSld">
      <pc:chgData name="Jess Watts" userId="54d91efe-585e-46fe-a45d-ba861639128a" providerId="ADAL" clId="{538CB112-9F6D-445F-A376-3D7F0BCAB7FE}" dt="2023-01-30T04:57:44.017" v="215" actId="20577"/>
      <pc:docMkLst>
        <pc:docMk/>
      </pc:docMkLst>
      <pc:sldChg chg="modSp">
        <pc:chgData name="Jess Watts" userId="54d91efe-585e-46fe-a45d-ba861639128a" providerId="ADAL" clId="{538CB112-9F6D-445F-A376-3D7F0BCAB7FE}" dt="2023-01-30T04:57:44.017" v="215" actId="20577"/>
        <pc:sldMkLst>
          <pc:docMk/>
          <pc:sldMk cId="892286112" sldId="420"/>
        </pc:sldMkLst>
        <pc:spChg chg="mod">
          <ac:chgData name="Jess Watts" userId="54d91efe-585e-46fe-a45d-ba861639128a" providerId="ADAL" clId="{538CB112-9F6D-445F-A376-3D7F0BCAB7FE}" dt="2023-01-30T04:56:36.543" v="53" actId="14100"/>
          <ac:spMkLst>
            <pc:docMk/>
            <pc:sldMk cId="892286112" sldId="420"/>
            <ac:spMk id="2" creationId="{FE3DFC61-E954-4EC8-BF1E-E9F3EE83FAF3}"/>
          </ac:spMkLst>
        </pc:spChg>
        <pc:spChg chg="mod">
          <ac:chgData name="Jess Watts" userId="54d91efe-585e-46fe-a45d-ba861639128a" providerId="ADAL" clId="{538CB112-9F6D-445F-A376-3D7F0BCAB7FE}" dt="2023-01-30T04:56:44.960" v="82" actId="1036"/>
          <ac:spMkLst>
            <pc:docMk/>
            <pc:sldMk cId="892286112" sldId="420"/>
            <ac:spMk id="4" creationId="{525BB1EB-F084-497C-808E-916BEDDB61CB}"/>
          </ac:spMkLst>
        </pc:spChg>
        <pc:spChg chg="mod">
          <ac:chgData name="Jess Watts" userId="54d91efe-585e-46fe-a45d-ba861639128a" providerId="ADAL" clId="{538CB112-9F6D-445F-A376-3D7F0BCAB7FE}" dt="2023-01-30T04:55:32.957" v="52" actId="20577"/>
          <ac:spMkLst>
            <pc:docMk/>
            <pc:sldMk cId="892286112" sldId="420"/>
            <ac:spMk id="8" creationId="{37256519-9FB0-4409-8B39-9F7E25999D07}"/>
          </ac:spMkLst>
        </pc:spChg>
        <pc:spChg chg="mod">
          <ac:chgData name="Jess Watts" userId="54d91efe-585e-46fe-a45d-ba861639128a" providerId="ADAL" clId="{538CB112-9F6D-445F-A376-3D7F0BCAB7FE}" dt="2023-01-30T04:57:44.017" v="215" actId="20577"/>
          <ac:spMkLst>
            <pc:docMk/>
            <pc:sldMk cId="892286112" sldId="420"/>
            <ac:spMk id="9" creationId="{867093DE-F0FF-4C23-B7DD-0197E67E28A3}"/>
          </ac:spMkLst>
        </pc:spChg>
      </pc:sldChg>
    </pc:docChg>
  </pc:docChgLst>
  <pc:docChgLst>
    <pc:chgData name="Watts, Jess (Mawson Lakes School)" userId="54d91efe-585e-46fe-a45d-ba861639128a" providerId="ADAL" clId="{CACB93F3-00DD-3F41-89AE-D903BDFAE62E}"/>
    <pc:docChg chg="undo custSel modSld">
      <pc:chgData name="Watts, Jess (Mawson Lakes School)" userId="54d91efe-585e-46fe-a45d-ba861639128a" providerId="ADAL" clId="{CACB93F3-00DD-3F41-89AE-D903BDFAE62E}" dt="2024-01-20T04:37:02.686" v="2386" actId="20577"/>
      <pc:docMkLst>
        <pc:docMk/>
      </pc:docMkLst>
      <pc:sldChg chg="modSp mod">
        <pc:chgData name="Watts, Jess (Mawson Lakes School)" userId="54d91efe-585e-46fe-a45d-ba861639128a" providerId="ADAL" clId="{CACB93F3-00DD-3F41-89AE-D903BDFAE62E}" dt="2024-01-20T04:37:02.686" v="2386" actId="20577"/>
        <pc:sldMkLst>
          <pc:docMk/>
          <pc:sldMk cId="892286112" sldId="420"/>
        </pc:sldMkLst>
        <pc:spChg chg="mod">
          <ac:chgData name="Watts, Jess (Mawson Lakes School)" userId="54d91efe-585e-46fe-a45d-ba861639128a" providerId="ADAL" clId="{CACB93F3-00DD-3F41-89AE-D903BDFAE62E}" dt="2024-01-20T04:29:38.895" v="2290" actId="1035"/>
          <ac:spMkLst>
            <pc:docMk/>
            <pc:sldMk cId="892286112" sldId="420"/>
            <ac:spMk id="2" creationId="{FE3DFC61-E954-4EC8-BF1E-E9F3EE83FAF3}"/>
          </ac:spMkLst>
        </pc:spChg>
        <pc:spChg chg="mod">
          <ac:chgData name="Watts, Jess (Mawson Lakes School)" userId="54d91efe-585e-46fe-a45d-ba861639128a" providerId="ADAL" clId="{CACB93F3-00DD-3F41-89AE-D903BDFAE62E}" dt="2024-01-20T04:23:50.385" v="2045" actId="1035"/>
          <ac:spMkLst>
            <pc:docMk/>
            <pc:sldMk cId="892286112" sldId="420"/>
            <ac:spMk id="3" creationId="{7D47D7D3-C2A1-404C-9A09-22B528C7BE83}"/>
          </ac:spMkLst>
        </pc:spChg>
        <pc:spChg chg="mod">
          <ac:chgData name="Watts, Jess (Mawson Lakes School)" userId="54d91efe-585e-46fe-a45d-ba861639128a" providerId="ADAL" clId="{CACB93F3-00DD-3F41-89AE-D903BDFAE62E}" dt="2024-01-20T04:37:02.686" v="2386" actId="20577"/>
          <ac:spMkLst>
            <pc:docMk/>
            <pc:sldMk cId="892286112" sldId="420"/>
            <ac:spMk id="4" creationId="{525BB1EB-F084-497C-808E-916BEDDB61CB}"/>
          </ac:spMkLst>
        </pc:spChg>
        <pc:spChg chg="mod">
          <ac:chgData name="Watts, Jess (Mawson Lakes School)" userId="54d91efe-585e-46fe-a45d-ba861639128a" providerId="ADAL" clId="{CACB93F3-00DD-3F41-89AE-D903BDFAE62E}" dt="2024-01-20T04:23:55.341" v="2061" actId="1035"/>
          <ac:spMkLst>
            <pc:docMk/>
            <pc:sldMk cId="892286112" sldId="420"/>
            <ac:spMk id="6" creationId="{B239C751-D7AF-4376-8CFF-4847F42298CC}"/>
          </ac:spMkLst>
        </pc:spChg>
        <pc:spChg chg="mod">
          <ac:chgData name="Watts, Jess (Mawson Lakes School)" userId="54d91efe-585e-46fe-a45d-ba861639128a" providerId="ADAL" clId="{CACB93F3-00DD-3F41-89AE-D903BDFAE62E}" dt="2024-01-20T04:24:01.868" v="2082" actId="1035"/>
          <ac:spMkLst>
            <pc:docMk/>
            <pc:sldMk cId="892286112" sldId="420"/>
            <ac:spMk id="8" creationId="{37256519-9FB0-4409-8B39-9F7E25999D07}"/>
          </ac:spMkLst>
        </pc:spChg>
        <pc:spChg chg="mod">
          <ac:chgData name="Watts, Jess (Mawson Lakes School)" userId="54d91efe-585e-46fe-a45d-ba861639128a" providerId="ADAL" clId="{CACB93F3-00DD-3F41-89AE-D903BDFAE62E}" dt="2024-01-20T04:29:52.521" v="2320" actId="1035"/>
          <ac:spMkLst>
            <pc:docMk/>
            <pc:sldMk cId="892286112" sldId="420"/>
            <ac:spMk id="9" creationId="{867093DE-F0FF-4C23-B7DD-0197E67E28A3}"/>
          </ac:spMkLst>
        </pc:spChg>
        <pc:spChg chg="mod">
          <ac:chgData name="Watts, Jess (Mawson Lakes School)" userId="54d91efe-585e-46fe-a45d-ba861639128a" providerId="ADAL" clId="{CACB93F3-00DD-3F41-89AE-D903BDFAE62E}" dt="2024-01-20T04:24:45.859" v="2166" actId="1035"/>
          <ac:spMkLst>
            <pc:docMk/>
            <pc:sldMk cId="892286112" sldId="420"/>
            <ac:spMk id="13" creationId="{D02C0AF1-5D49-47E6-87B6-38898DC42BC8}"/>
          </ac:spMkLst>
        </pc:spChg>
        <pc:graphicFrameChg chg="mod modGraphic">
          <ac:chgData name="Watts, Jess (Mawson Lakes School)" userId="54d91efe-585e-46fe-a45d-ba861639128a" providerId="ADAL" clId="{CACB93F3-00DD-3F41-89AE-D903BDFAE62E}" dt="2024-01-20T04:30:55.094" v="2355" actId="14100"/>
          <ac:graphicFrameMkLst>
            <pc:docMk/>
            <pc:sldMk cId="892286112" sldId="420"/>
            <ac:graphicFrameMk id="5" creationId="{580B82BB-FFF6-49E8-9373-2F4F9DD2E1A8}"/>
          </ac:graphicFrameMkLst>
        </pc:graphicFrameChg>
        <pc:graphicFrameChg chg="mod modGraphic">
          <ac:chgData name="Watts, Jess (Mawson Lakes School)" userId="54d91efe-585e-46fe-a45d-ba861639128a" providerId="ADAL" clId="{CACB93F3-00DD-3F41-89AE-D903BDFAE62E}" dt="2024-01-20T04:25:58.303" v="2219" actId="14100"/>
          <ac:graphicFrameMkLst>
            <pc:docMk/>
            <pc:sldMk cId="892286112" sldId="420"/>
            <ac:graphicFrameMk id="18" creationId="{035F9D8C-5C6D-4514-9458-C1237CDE766B}"/>
          </ac:graphicFrameMkLst>
        </pc:graphicFrameChg>
        <pc:picChg chg="mod">
          <ac:chgData name="Watts, Jess (Mawson Lakes School)" userId="54d91efe-585e-46fe-a45d-ba861639128a" providerId="ADAL" clId="{CACB93F3-00DD-3F41-89AE-D903BDFAE62E}" dt="2024-01-20T04:24:27.198" v="2127" actId="14100"/>
          <ac:picMkLst>
            <pc:docMk/>
            <pc:sldMk cId="892286112" sldId="420"/>
            <ac:picMk id="10" creationId="{DE714B03-CD29-4773-BBC6-DF05F406EF24}"/>
          </ac:picMkLst>
        </pc:picChg>
        <pc:picChg chg="mod">
          <ac:chgData name="Watts, Jess (Mawson Lakes School)" userId="54d91efe-585e-46fe-a45d-ba861639128a" providerId="ADAL" clId="{CACB93F3-00DD-3F41-89AE-D903BDFAE62E}" dt="2024-01-20T04:29:16.549" v="2284" actId="1076"/>
          <ac:picMkLst>
            <pc:docMk/>
            <pc:sldMk cId="892286112" sldId="420"/>
            <ac:picMk id="1032" creationId="{A30C8621-C862-4E05-811D-ADABB6E6E6F1}"/>
          </ac:picMkLst>
        </pc:picChg>
      </pc:sldChg>
    </pc:docChg>
  </pc:docChgLst>
  <pc:docChgLst>
    <pc:chgData name="Watts, Jess (Mawson Lakes School)" userId="S::jessica.platten392@schools.sa.edu.au::54d91efe-585e-46fe-a45d-ba861639128a" providerId="AD" clId="Web-{41E5F30D-8685-4B90-9493-C3B39F0EC9B5}"/>
    <pc:docChg chg="modSld">
      <pc:chgData name="Watts, Jess (Mawson Lakes School)" userId="S::jessica.platten392@schools.sa.edu.au::54d91efe-585e-46fe-a45d-ba861639128a" providerId="AD" clId="Web-{41E5F30D-8685-4B90-9493-C3B39F0EC9B5}" dt="2023-01-29T23:20:49.928" v="424"/>
      <pc:docMkLst>
        <pc:docMk/>
      </pc:docMkLst>
      <pc:sldChg chg="addSp delSp modSp">
        <pc:chgData name="Watts, Jess (Mawson Lakes School)" userId="S::jessica.platten392@schools.sa.edu.au::54d91efe-585e-46fe-a45d-ba861639128a" providerId="AD" clId="Web-{41E5F30D-8685-4B90-9493-C3B39F0EC9B5}" dt="2023-01-29T23:20:49.928" v="424"/>
        <pc:sldMkLst>
          <pc:docMk/>
          <pc:sldMk cId="892286112" sldId="420"/>
        </pc:sldMkLst>
        <pc:spChg chg="mod">
          <ac:chgData name="Watts, Jess (Mawson Lakes School)" userId="S::jessica.platten392@schools.sa.edu.au::54d91efe-585e-46fe-a45d-ba861639128a" providerId="AD" clId="Web-{41E5F30D-8685-4B90-9493-C3B39F0EC9B5}" dt="2023-01-29T23:19:25.175" v="416" actId="1076"/>
          <ac:spMkLst>
            <pc:docMk/>
            <pc:sldMk cId="892286112" sldId="420"/>
            <ac:spMk id="4" creationId="{525BB1EB-F084-497C-808E-916BEDDB61CB}"/>
          </ac:spMkLst>
        </pc:spChg>
        <pc:spChg chg="mod">
          <ac:chgData name="Watts, Jess (Mawson Lakes School)" userId="S::jessica.platten392@schools.sa.edu.au::54d91efe-585e-46fe-a45d-ba861639128a" providerId="AD" clId="Web-{41E5F30D-8685-4B90-9493-C3B39F0EC9B5}" dt="2023-01-29T23:19:32.972" v="417" actId="1076"/>
          <ac:spMkLst>
            <pc:docMk/>
            <pc:sldMk cId="892286112" sldId="420"/>
            <ac:spMk id="13" creationId="{D02C0AF1-5D49-47E6-87B6-38898DC42BC8}"/>
          </ac:spMkLst>
        </pc:spChg>
        <pc:graphicFrameChg chg="add del mod modGraphic">
          <ac:chgData name="Watts, Jess (Mawson Lakes School)" userId="S::jessica.platten392@schools.sa.edu.au::54d91efe-585e-46fe-a45d-ba861639128a" providerId="AD" clId="Web-{41E5F30D-8685-4B90-9493-C3B39F0EC9B5}" dt="2023-01-29T23:20:49.928" v="424"/>
          <ac:graphicFrameMkLst>
            <pc:docMk/>
            <pc:sldMk cId="892286112" sldId="420"/>
            <ac:graphicFrameMk id="5" creationId="{580B82BB-FFF6-49E8-9373-2F4F9DD2E1A8}"/>
          </ac:graphicFrameMkLst>
        </pc:graphicFrameChg>
      </pc:sldChg>
    </pc:docChg>
  </pc:docChgLst>
  <pc:docChgLst>
    <pc:chgData name="Watts, Jess (Mawson Lakes School)" userId="S::jessica.platten392@schools.sa.edu.au::54d91efe-585e-46fe-a45d-ba861639128a" providerId="AD" clId="Web-{B26DA924-C14E-4775-8406-2DBDBB1385ED}"/>
    <pc:docChg chg="modSld">
      <pc:chgData name="Watts, Jess (Mawson Lakes School)" userId="S::jessica.platten392@schools.sa.edu.au::54d91efe-585e-46fe-a45d-ba861639128a" providerId="AD" clId="Web-{B26DA924-C14E-4775-8406-2DBDBB1385ED}" dt="2024-01-30T22:37:27.087" v="1"/>
      <pc:docMkLst>
        <pc:docMk/>
      </pc:docMkLst>
      <pc:sldChg chg="modSp">
        <pc:chgData name="Watts, Jess (Mawson Lakes School)" userId="S::jessica.platten392@schools.sa.edu.au::54d91efe-585e-46fe-a45d-ba861639128a" providerId="AD" clId="Web-{B26DA924-C14E-4775-8406-2DBDBB1385ED}" dt="2024-01-30T22:37:27.087" v="1"/>
        <pc:sldMkLst>
          <pc:docMk/>
          <pc:sldMk cId="892286112" sldId="420"/>
        </pc:sldMkLst>
        <pc:graphicFrameChg chg="mod modGraphic">
          <ac:chgData name="Watts, Jess (Mawson Lakes School)" userId="S::jessica.platten392@schools.sa.edu.au::54d91efe-585e-46fe-a45d-ba861639128a" providerId="AD" clId="Web-{B26DA924-C14E-4775-8406-2DBDBB1385ED}" dt="2024-01-30T22:37:27.087" v="1"/>
          <ac:graphicFrameMkLst>
            <pc:docMk/>
            <pc:sldMk cId="892286112" sldId="420"/>
            <ac:graphicFrameMk id="5" creationId="{580B82BB-FFF6-49E8-9373-2F4F9DD2E1A8}"/>
          </ac:graphicFrameMkLst>
        </pc:graphicFrameChg>
      </pc:sldChg>
    </pc:docChg>
  </pc:docChgLst>
  <pc:docChgLst>
    <pc:chgData name="Connor, Wendy (Mawson Lakes School)" userId="S::wendy.connor356@schools.sa.edu.au::7f95f994-50e3-4814-8a42-517647664702" providerId="AD" clId="Web-{4EFA92F2-4921-436C-A0E5-955DB83E8FF0}"/>
    <pc:docChg chg="modSld">
      <pc:chgData name="Connor, Wendy (Mawson Lakes School)" userId="S::wendy.connor356@schools.sa.edu.au::7f95f994-50e3-4814-8a42-517647664702" providerId="AD" clId="Web-{4EFA92F2-4921-436C-A0E5-955DB83E8FF0}" dt="2024-01-24T04:49:07.047" v="170" actId="20577"/>
      <pc:docMkLst>
        <pc:docMk/>
      </pc:docMkLst>
      <pc:sldChg chg="modSp">
        <pc:chgData name="Connor, Wendy (Mawson Lakes School)" userId="S::wendy.connor356@schools.sa.edu.au::7f95f994-50e3-4814-8a42-517647664702" providerId="AD" clId="Web-{4EFA92F2-4921-436C-A0E5-955DB83E8FF0}" dt="2024-01-24T04:49:07.047" v="170" actId="20577"/>
        <pc:sldMkLst>
          <pc:docMk/>
          <pc:sldMk cId="892286112" sldId="420"/>
        </pc:sldMkLst>
        <pc:spChg chg="mod">
          <ac:chgData name="Connor, Wendy (Mawson Lakes School)" userId="S::wendy.connor356@schools.sa.edu.au::7f95f994-50e3-4814-8a42-517647664702" providerId="AD" clId="Web-{4EFA92F2-4921-436C-A0E5-955DB83E8FF0}" dt="2024-01-24T04:49:07.047" v="170" actId="20577"/>
          <ac:spMkLst>
            <pc:docMk/>
            <pc:sldMk cId="892286112" sldId="420"/>
            <ac:spMk id="9" creationId="{867093DE-F0FF-4C23-B7DD-0197E67E28A3}"/>
          </ac:spMkLst>
        </pc:spChg>
      </pc:sldChg>
    </pc:docChg>
  </pc:docChgLst>
  <pc:docChgLst>
    <pc:chgData name="Watts, Jess (Mawson Lakes School)" userId="S::jessica.platten392@schools.sa.edu.au::54d91efe-585e-46fe-a45d-ba861639128a" providerId="AD" clId="Web-{8751C785-CCE6-4C83-88A4-2D9B4A942CC2}"/>
    <pc:docChg chg="modSld">
      <pc:chgData name="Watts, Jess (Mawson Lakes School)" userId="S::jessica.platten392@schools.sa.edu.au::54d91efe-585e-46fe-a45d-ba861639128a" providerId="AD" clId="Web-{8751C785-CCE6-4C83-88A4-2D9B4A942CC2}" dt="2023-01-25T00:29:12.846" v="13"/>
      <pc:docMkLst>
        <pc:docMk/>
      </pc:docMkLst>
      <pc:sldChg chg="modSp">
        <pc:chgData name="Watts, Jess (Mawson Lakes School)" userId="S::jessica.platten392@schools.sa.edu.au::54d91efe-585e-46fe-a45d-ba861639128a" providerId="AD" clId="Web-{8751C785-CCE6-4C83-88A4-2D9B4A942CC2}" dt="2023-01-25T00:29:12.846" v="13"/>
        <pc:sldMkLst>
          <pc:docMk/>
          <pc:sldMk cId="892286112" sldId="420"/>
        </pc:sldMkLst>
        <pc:spChg chg="mod">
          <ac:chgData name="Watts, Jess (Mawson Lakes School)" userId="S::jessica.platten392@schools.sa.edu.au::54d91efe-585e-46fe-a45d-ba861639128a" providerId="AD" clId="Web-{8751C785-CCE6-4C83-88A4-2D9B4A942CC2}" dt="2023-01-25T00:26:58.437" v="0" actId="20577"/>
          <ac:spMkLst>
            <pc:docMk/>
            <pc:sldMk cId="892286112" sldId="420"/>
            <ac:spMk id="6" creationId="{B239C751-D7AF-4376-8CFF-4847F42298CC}"/>
          </ac:spMkLst>
        </pc:spChg>
        <pc:spChg chg="mod">
          <ac:chgData name="Watts, Jess (Mawson Lakes School)" userId="S::jessica.platten392@schools.sa.edu.au::54d91efe-585e-46fe-a45d-ba861639128a" providerId="AD" clId="Web-{8751C785-CCE6-4C83-88A4-2D9B4A942CC2}" dt="2023-01-25T00:28:23.204" v="2" actId="20577"/>
          <ac:spMkLst>
            <pc:docMk/>
            <pc:sldMk cId="892286112" sldId="420"/>
            <ac:spMk id="9" creationId="{867093DE-F0FF-4C23-B7DD-0197E67E28A3}"/>
          </ac:spMkLst>
        </pc:spChg>
        <pc:graphicFrameChg chg="mod modGraphic">
          <ac:chgData name="Watts, Jess (Mawson Lakes School)" userId="S::jessica.platten392@schools.sa.edu.au::54d91efe-585e-46fe-a45d-ba861639128a" providerId="AD" clId="Web-{8751C785-CCE6-4C83-88A4-2D9B4A942CC2}" dt="2023-01-25T00:29:12.846" v="13"/>
          <ac:graphicFrameMkLst>
            <pc:docMk/>
            <pc:sldMk cId="892286112" sldId="420"/>
            <ac:graphicFrameMk id="5" creationId="{580B82BB-FFF6-49E8-9373-2F4F9DD2E1A8}"/>
          </ac:graphicFrameMkLst>
        </pc:graphicFrameChg>
      </pc:sldChg>
    </pc:docChg>
  </pc:docChgLst>
  <pc:docChgLst>
    <pc:chgData name="Watts, Jess (Mawson Lakes School)" userId="S::jessica.platten392@schools.sa.edu.au::54d91efe-585e-46fe-a45d-ba861639128a" providerId="AD" clId="Web-{8539B098-D23A-42DA-8261-2622C2DBB9AC}"/>
    <pc:docChg chg="modSld">
      <pc:chgData name="Watts, Jess (Mawson Lakes School)" userId="S::jessica.platten392@schools.sa.edu.au::54d91efe-585e-46fe-a45d-ba861639128a" providerId="AD" clId="Web-{8539B098-D23A-42DA-8261-2622C2DBB9AC}" dt="2024-01-20T03:56:11.382" v="156" actId="20577"/>
      <pc:docMkLst>
        <pc:docMk/>
      </pc:docMkLst>
      <pc:sldChg chg="modSp">
        <pc:chgData name="Watts, Jess (Mawson Lakes School)" userId="S::jessica.platten392@schools.sa.edu.au::54d91efe-585e-46fe-a45d-ba861639128a" providerId="AD" clId="Web-{8539B098-D23A-42DA-8261-2622C2DBB9AC}" dt="2024-01-20T03:56:11.382" v="156" actId="20577"/>
        <pc:sldMkLst>
          <pc:docMk/>
          <pc:sldMk cId="892286112" sldId="420"/>
        </pc:sldMkLst>
        <pc:spChg chg="mod">
          <ac:chgData name="Watts, Jess (Mawson Lakes School)" userId="S::jessica.platten392@schools.sa.edu.au::54d91efe-585e-46fe-a45d-ba861639128a" providerId="AD" clId="Web-{8539B098-D23A-42DA-8261-2622C2DBB9AC}" dt="2024-01-20T03:48:24.872" v="134" actId="20577"/>
          <ac:spMkLst>
            <pc:docMk/>
            <pc:sldMk cId="892286112" sldId="420"/>
            <ac:spMk id="4" creationId="{525BB1EB-F084-497C-808E-916BEDDB61CB}"/>
          </ac:spMkLst>
        </pc:spChg>
        <pc:spChg chg="mod">
          <ac:chgData name="Watts, Jess (Mawson Lakes School)" userId="S::jessica.platten392@schools.sa.edu.au::54d91efe-585e-46fe-a45d-ba861639128a" providerId="AD" clId="Web-{8539B098-D23A-42DA-8261-2622C2DBB9AC}" dt="2024-01-20T03:56:11.382" v="156" actId="20577"/>
          <ac:spMkLst>
            <pc:docMk/>
            <pc:sldMk cId="892286112" sldId="420"/>
            <ac:spMk id="9" creationId="{867093DE-F0FF-4C23-B7DD-0197E67E28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8056"/>
          </a:xfrm>
          <a:prstGeom prst="rect">
            <a:avLst/>
          </a:prstGeom>
        </p:spPr>
        <p:txBody>
          <a:bodyPr vert="horz" lIns="91306" tIns="45653" rIns="91306" bIns="45653" rtlCol="0"/>
          <a:lstStyle>
            <a:lvl1pPr algn="l">
              <a:defRPr sz="1200"/>
            </a:lvl1pPr>
          </a:lstStyle>
          <a:p>
            <a:endParaRPr lang="en-US"/>
          </a:p>
        </p:txBody>
      </p:sp>
      <p:sp>
        <p:nvSpPr>
          <p:cNvPr id="3" name="Date Placeholder 2"/>
          <p:cNvSpPr>
            <a:spLocks noGrp="1"/>
          </p:cNvSpPr>
          <p:nvPr>
            <p:ph type="dt" idx="1"/>
          </p:nvPr>
        </p:nvSpPr>
        <p:spPr>
          <a:xfrm>
            <a:off x="3850443" y="1"/>
            <a:ext cx="2945660" cy="498056"/>
          </a:xfrm>
          <a:prstGeom prst="rect">
            <a:avLst/>
          </a:prstGeom>
        </p:spPr>
        <p:txBody>
          <a:bodyPr vert="horz" lIns="91306" tIns="45653" rIns="91306" bIns="45653" rtlCol="0"/>
          <a:lstStyle>
            <a:lvl1pPr algn="r">
              <a:defRPr sz="1200"/>
            </a:lvl1pPr>
          </a:lstStyle>
          <a:p>
            <a:fld id="{FEA977FF-3743-9D4E-A6D3-433078C4EE06}" type="datetimeFigureOut">
              <a:rPr lang="en-US" smtClean="0"/>
              <a:t>2/9/2024</a:t>
            </a:fld>
            <a:endParaRPr lang="en-US"/>
          </a:p>
        </p:txBody>
      </p:sp>
      <p:sp>
        <p:nvSpPr>
          <p:cNvPr id="4" name="Slide Image Placeholder 3"/>
          <p:cNvSpPr>
            <a:spLocks noGrp="1" noRot="1" noChangeAspect="1"/>
          </p:cNvSpPr>
          <p:nvPr>
            <p:ph type="sldImg" idx="2"/>
          </p:nvPr>
        </p:nvSpPr>
        <p:spPr>
          <a:xfrm>
            <a:off x="2238375" y="1241425"/>
            <a:ext cx="2320925" cy="3351213"/>
          </a:xfrm>
          <a:prstGeom prst="rect">
            <a:avLst/>
          </a:prstGeom>
          <a:noFill/>
          <a:ln w="12700">
            <a:solidFill>
              <a:prstClr val="black"/>
            </a:solidFill>
          </a:ln>
        </p:spPr>
        <p:txBody>
          <a:bodyPr vert="horz" lIns="91306" tIns="45653" rIns="91306" bIns="45653" rtlCol="0" anchor="ctr"/>
          <a:lstStyle/>
          <a:p>
            <a:endParaRPr lang="en-US"/>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306" tIns="45653" rIns="91306" bIns="456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60" cy="498055"/>
          </a:xfrm>
          <a:prstGeom prst="rect">
            <a:avLst/>
          </a:prstGeom>
        </p:spPr>
        <p:txBody>
          <a:bodyPr vert="horz" lIns="91306" tIns="45653" rIns="91306" bIns="45653"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60" cy="498055"/>
          </a:xfrm>
          <a:prstGeom prst="rect">
            <a:avLst/>
          </a:prstGeom>
        </p:spPr>
        <p:txBody>
          <a:bodyPr vert="horz" lIns="91306" tIns="45653" rIns="91306" bIns="45653" rtlCol="0" anchor="b"/>
          <a:lstStyle>
            <a:lvl1pPr algn="r">
              <a:defRPr sz="1200"/>
            </a:lvl1pPr>
          </a:lstStyle>
          <a:p>
            <a:fld id="{6146CAD8-2B78-BB45-A329-3F4987C37373}" type="slidenum">
              <a:rPr lang="en-US" smtClean="0"/>
              <a:t>‹#›</a:t>
            </a:fld>
            <a:endParaRPr lang="en-US"/>
          </a:p>
        </p:txBody>
      </p:sp>
    </p:spTree>
    <p:extLst>
      <p:ext uri="{BB962C8B-B14F-4D97-AF65-F5344CB8AC3E}">
        <p14:creationId xmlns:p14="http://schemas.microsoft.com/office/powerpoint/2010/main" val="1758371979"/>
      </p:ext>
    </p:extLst>
  </p:cSld>
  <p:clrMap bg1="lt1" tx1="dk1" bg2="lt2" tx2="dk2" accent1="accent1" accent2="accent2" accent3="accent3" accent4="accent4" accent5="accent5" accent6="accent6" hlink="hlink" folHlink="folHlink"/>
  <p:notesStyle>
    <a:lvl1pPr marL="0" algn="l" defTabSz="1221913" rtl="0" eaLnBrk="1" latinLnBrk="0" hangingPunct="1">
      <a:defRPr sz="1604" kern="1200">
        <a:solidFill>
          <a:schemeClr val="tx1"/>
        </a:solidFill>
        <a:latin typeface="+mn-lt"/>
        <a:ea typeface="+mn-ea"/>
        <a:cs typeface="+mn-cs"/>
      </a:defRPr>
    </a:lvl1pPr>
    <a:lvl2pPr marL="610956" algn="l" defTabSz="1221913" rtl="0" eaLnBrk="1" latinLnBrk="0" hangingPunct="1">
      <a:defRPr sz="1604" kern="1200">
        <a:solidFill>
          <a:schemeClr val="tx1"/>
        </a:solidFill>
        <a:latin typeface="+mn-lt"/>
        <a:ea typeface="+mn-ea"/>
        <a:cs typeface="+mn-cs"/>
      </a:defRPr>
    </a:lvl2pPr>
    <a:lvl3pPr marL="1221913" algn="l" defTabSz="1221913" rtl="0" eaLnBrk="1" latinLnBrk="0" hangingPunct="1">
      <a:defRPr sz="1604" kern="1200">
        <a:solidFill>
          <a:schemeClr val="tx1"/>
        </a:solidFill>
        <a:latin typeface="+mn-lt"/>
        <a:ea typeface="+mn-ea"/>
        <a:cs typeface="+mn-cs"/>
      </a:defRPr>
    </a:lvl3pPr>
    <a:lvl4pPr marL="1832869" algn="l" defTabSz="1221913" rtl="0" eaLnBrk="1" latinLnBrk="0" hangingPunct="1">
      <a:defRPr sz="1604" kern="1200">
        <a:solidFill>
          <a:schemeClr val="tx1"/>
        </a:solidFill>
        <a:latin typeface="+mn-lt"/>
        <a:ea typeface="+mn-ea"/>
        <a:cs typeface="+mn-cs"/>
      </a:defRPr>
    </a:lvl4pPr>
    <a:lvl5pPr marL="2443825" algn="l" defTabSz="1221913" rtl="0" eaLnBrk="1" latinLnBrk="0" hangingPunct="1">
      <a:defRPr sz="1604" kern="1200">
        <a:solidFill>
          <a:schemeClr val="tx1"/>
        </a:solidFill>
        <a:latin typeface="+mn-lt"/>
        <a:ea typeface="+mn-ea"/>
        <a:cs typeface="+mn-cs"/>
      </a:defRPr>
    </a:lvl5pPr>
    <a:lvl6pPr marL="3054782" algn="l" defTabSz="1221913" rtl="0" eaLnBrk="1" latinLnBrk="0" hangingPunct="1">
      <a:defRPr sz="1604" kern="1200">
        <a:solidFill>
          <a:schemeClr val="tx1"/>
        </a:solidFill>
        <a:latin typeface="+mn-lt"/>
        <a:ea typeface="+mn-ea"/>
        <a:cs typeface="+mn-cs"/>
      </a:defRPr>
    </a:lvl6pPr>
    <a:lvl7pPr marL="3665738" algn="l" defTabSz="1221913" rtl="0" eaLnBrk="1" latinLnBrk="0" hangingPunct="1">
      <a:defRPr sz="1604" kern="1200">
        <a:solidFill>
          <a:schemeClr val="tx1"/>
        </a:solidFill>
        <a:latin typeface="+mn-lt"/>
        <a:ea typeface="+mn-ea"/>
        <a:cs typeface="+mn-cs"/>
      </a:defRPr>
    </a:lvl7pPr>
    <a:lvl8pPr marL="4276695" algn="l" defTabSz="1221913" rtl="0" eaLnBrk="1" latinLnBrk="0" hangingPunct="1">
      <a:defRPr sz="1604" kern="1200">
        <a:solidFill>
          <a:schemeClr val="tx1"/>
        </a:solidFill>
        <a:latin typeface="+mn-lt"/>
        <a:ea typeface="+mn-ea"/>
        <a:cs typeface="+mn-cs"/>
      </a:defRPr>
    </a:lvl8pPr>
    <a:lvl9pPr marL="4887651" algn="l" defTabSz="1221913" rtl="0" eaLnBrk="1" latinLnBrk="0" hangingPunct="1">
      <a:defRPr sz="160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A0F2C6E-5A11-49CA-94F4-EB0575248ED2}"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167149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F2C6E-5A11-49CA-94F4-EB0575248ED2}"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88499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F2C6E-5A11-49CA-94F4-EB0575248ED2}"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28954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F2C6E-5A11-49CA-94F4-EB0575248ED2}"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27250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0F2C6E-5A11-49CA-94F4-EB0575248ED2}"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324061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0F2C6E-5A11-49CA-94F4-EB0575248ED2}"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10077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0F2C6E-5A11-49CA-94F4-EB0575248ED2}" type="datetimeFigureOut">
              <a:rPr lang="en-US" smtClean="0"/>
              <a:t>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109351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0F2C6E-5A11-49CA-94F4-EB0575248ED2}" type="datetimeFigureOut">
              <a:rPr lang="en-US" smtClean="0"/>
              <a:t>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165810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F2C6E-5A11-49CA-94F4-EB0575248ED2}" type="datetimeFigureOut">
              <a:rPr lang="en-US" smtClean="0"/>
              <a:t>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312951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0F2C6E-5A11-49CA-94F4-EB0575248ED2}"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114890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A0F2C6E-5A11-49CA-94F4-EB0575248ED2}"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9DB69-A524-4857-8EA5-76DFA4AB5E27}" type="slidenum">
              <a:rPr lang="en-US" smtClean="0"/>
              <a:t>‹#›</a:t>
            </a:fld>
            <a:endParaRPr lang="en-US"/>
          </a:p>
        </p:txBody>
      </p:sp>
    </p:spTree>
    <p:extLst>
      <p:ext uri="{BB962C8B-B14F-4D97-AF65-F5344CB8AC3E}">
        <p14:creationId xmlns:p14="http://schemas.microsoft.com/office/powerpoint/2010/main" val="93830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A0F2C6E-5A11-49CA-94F4-EB0575248ED2}" type="datetimeFigureOut">
              <a:rPr lang="en-US" smtClean="0"/>
              <a:t>2/9/2024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9DB69-A524-4857-8EA5-76DFA4AB5E27}" type="slidenum">
              <a:rPr lang="en-US" smtClean="0"/>
              <a:t>‹#›</a:t>
            </a:fld>
            <a:endParaRPr lang="en-US"/>
          </a:p>
        </p:txBody>
      </p:sp>
    </p:spTree>
    <p:extLst>
      <p:ext uri="{BB962C8B-B14F-4D97-AF65-F5344CB8AC3E}">
        <p14:creationId xmlns:p14="http://schemas.microsoft.com/office/powerpoint/2010/main" val="296475470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Rainbow SVG, Boho Rainbow Clipart, PNG (958819) | Cut Files | Design Bundles">
            <a:extLst>
              <a:ext uri="{FF2B5EF4-FFF2-40B4-BE49-F238E27FC236}">
                <a16:creationId xmlns:a16="http://schemas.microsoft.com/office/drawing/2014/main" id="{DE714B03-CD29-4773-BBC6-DF05F406EF24}"/>
              </a:ext>
            </a:extLst>
          </p:cNvPr>
          <p:cNvPicPr/>
          <p:nvPr/>
        </p:nvPicPr>
        <p:blipFill rotWithShape="1">
          <a:blip r:embed="rId2" cstate="print">
            <a:extLst>
              <a:ext uri="{28A0092B-C50C-407E-A947-70E740481C1C}">
                <a14:useLocalDpi xmlns:a14="http://schemas.microsoft.com/office/drawing/2010/main" val="0"/>
              </a:ext>
            </a:extLst>
          </a:blip>
          <a:srcRect l="43673" t="42824" r="40046" b="30994"/>
          <a:stretch/>
        </p:blipFill>
        <p:spPr bwMode="auto">
          <a:xfrm>
            <a:off x="5699760" y="-21208"/>
            <a:ext cx="1163088" cy="946119"/>
          </a:xfrm>
          <a:prstGeom prst="rect">
            <a:avLst/>
          </a:prstGeom>
          <a:noFill/>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FE3DFC61-E954-4EC8-BF1E-E9F3EE83FAF3}"/>
              </a:ext>
            </a:extLst>
          </p:cNvPr>
          <p:cNvSpPr/>
          <p:nvPr/>
        </p:nvSpPr>
        <p:spPr>
          <a:xfrm>
            <a:off x="0" y="831306"/>
            <a:ext cx="6858000" cy="1034413"/>
          </a:xfrm>
          <a:prstGeom prst="rect">
            <a:avLst/>
          </a:prstGeom>
          <a:solidFill>
            <a:srgbClr val="DEC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7335">
              <a:defRPr/>
            </a:pPr>
            <a:endParaRPr lang="en-US" sz="1353">
              <a:solidFill>
                <a:prstClr val="white"/>
              </a:solidFill>
              <a:latin typeface="Calibri" panose="020F0502020204030204"/>
            </a:endParaRPr>
          </a:p>
        </p:txBody>
      </p:sp>
      <p:sp>
        <p:nvSpPr>
          <p:cNvPr id="6" name="TextBox 5">
            <a:extLst>
              <a:ext uri="{FF2B5EF4-FFF2-40B4-BE49-F238E27FC236}">
                <a16:creationId xmlns:a16="http://schemas.microsoft.com/office/drawing/2014/main" id="{B239C751-D7AF-4376-8CFF-4847F42298CC}"/>
              </a:ext>
            </a:extLst>
          </p:cNvPr>
          <p:cNvSpPr txBox="1"/>
          <p:nvPr/>
        </p:nvSpPr>
        <p:spPr>
          <a:xfrm>
            <a:off x="-548756" y="344133"/>
            <a:ext cx="5246370" cy="584775"/>
          </a:xfrm>
          <a:prstGeom prst="rect">
            <a:avLst/>
          </a:prstGeom>
          <a:noFill/>
        </p:spPr>
        <p:txBody>
          <a:bodyPr wrap="square" lIns="91440" tIns="45720" rIns="91440" bIns="45720" rtlCol="0" anchor="t">
            <a:spAutoFit/>
          </a:bodyPr>
          <a:lstStyle/>
          <a:p>
            <a:pPr algn="ctr">
              <a:defRPr/>
            </a:pPr>
            <a:r>
              <a:rPr lang="en-US" sz="3200" b="1" dirty="0">
                <a:latin typeface="The Hand"/>
                <a:ea typeface="HelloNoTeardrops" panose="020B0604020202020204" charset="0"/>
              </a:rPr>
              <a:t>W31/32 &amp; W41 Term 1 Overview 2024</a:t>
            </a:r>
          </a:p>
        </p:txBody>
      </p:sp>
      <p:sp>
        <p:nvSpPr>
          <p:cNvPr id="3" name="TextBox 2">
            <a:extLst>
              <a:ext uri="{FF2B5EF4-FFF2-40B4-BE49-F238E27FC236}">
                <a16:creationId xmlns:a16="http://schemas.microsoft.com/office/drawing/2014/main" id="{7D47D7D3-C2A1-404C-9A09-22B528C7BE83}"/>
              </a:ext>
            </a:extLst>
          </p:cNvPr>
          <p:cNvSpPr txBox="1"/>
          <p:nvPr/>
        </p:nvSpPr>
        <p:spPr>
          <a:xfrm>
            <a:off x="307746" y="-21208"/>
            <a:ext cx="2991158" cy="792974"/>
          </a:xfrm>
          <a:prstGeom prst="rect">
            <a:avLst/>
          </a:prstGeom>
          <a:noFill/>
        </p:spPr>
        <p:txBody>
          <a:bodyPr wrap="square" rtlCol="0">
            <a:spAutoFit/>
          </a:bodyPr>
          <a:lstStyle/>
          <a:p>
            <a:r>
              <a:rPr lang="en-US" sz="3200" b="1" dirty="0">
                <a:latin typeface="PBBananaNutMuffin Medium" panose="02000603000000000000" pitchFamily="2" charset="0"/>
                <a:ea typeface="PBBananaNutMuffin Medium" panose="02000603000000000000" pitchFamily="2" charset="0"/>
              </a:rPr>
              <a:t>Year Six</a:t>
            </a:r>
            <a:endParaRPr lang="en-US" sz="3200" b="1" dirty="0">
              <a:latin typeface="KG One More Light" panose="020B0604020202020204" charset="0"/>
              <a:ea typeface="HelloNoTeardrops" panose="020B0604020202020204" charset="0"/>
            </a:endParaRPr>
          </a:p>
          <a:p>
            <a:endParaRPr lang="en-US" sz="1353" dirty="0"/>
          </a:p>
        </p:txBody>
      </p:sp>
      <p:sp>
        <p:nvSpPr>
          <p:cNvPr id="4" name="TextBox 3">
            <a:extLst>
              <a:ext uri="{FF2B5EF4-FFF2-40B4-BE49-F238E27FC236}">
                <a16:creationId xmlns:a16="http://schemas.microsoft.com/office/drawing/2014/main" id="{525BB1EB-F084-497C-808E-916BEDDB61CB}"/>
              </a:ext>
            </a:extLst>
          </p:cNvPr>
          <p:cNvSpPr txBox="1"/>
          <p:nvPr/>
        </p:nvSpPr>
        <p:spPr>
          <a:xfrm>
            <a:off x="152151" y="1361478"/>
            <a:ext cx="3177231" cy="4185761"/>
          </a:xfrm>
          <a:prstGeom prst="rect">
            <a:avLst/>
          </a:prstGeom>
          <a:noFill/>
        </p:spPr>
        <p:txBody>
          <a:bodyPr wrap="square" lIns="91440" tIns="45720" rIns="91440" bIns="45720" rtlCol="0" anchor="t">
            <a:spAutoFit/>
          </a:bodyPr>
          <a:lstStyle/>
          <a:p>
            <a:pPr algn="ctr"/>
            <a:endParaRPr lang="en-US" sz="1200" dirty="0">
              <a:latin typeface="KG Blank Space Solid" panose="02000000000000000000" pitchFamily="2" charset="0"/>
            </a:endParaRPr>
          </a:p>
          <a:p>
            <a:pPr algn="ctr"/>
            <a:endParaRPr lang="en-US" sz="1200" dirty="0">
              <a:latin typeface="KG Blank Space Solid" panose="02000000000000000000" pitchFamily="2" charset="0"/>
            </a:endParaRPr>
          </a:p>
          <a:p>
            <a:pPr algn="ctr"/>
            <a:endParaRPr lang="en-US" sz="1200" dirty="0">
              <a:latin typeface="KG Blank Space Solid" panose="02000000000000000000" pitchFamily="2" charset="0"/>
            </a:endParaRPr>
          </a:p>
          <a:p>
            <a:pPr algn="ctr"/>
            <a:r>
              <a:rPr lang="en-US" sz="1200" dirty="0">
                <a:latin typeface="KG Blank Space Solid"/>
              </a:rPr>
              <a:t>English</a:t>
            </a:r>
            <a:r>
              <a:rPr lang="en-US" sz="1200" dirty="0">
                <a:latin typeface="SABeginnersRegular" panose="020B0604020202020204"/>
              </a:rPr>
              <a:t> </a:t>
            </a:r>
          </a:p>
          <a:p>
            <a:pPr algn="ctr"/>
            <a:r>
              <a:rPr lang="en-US" sz="1400" dirty="0">
                <a:latin typeface="The Hand"/>
              </a:rPr>
              <a:t>This term we will be studying the text type of narrative. We will be creating and editing literary texts that adapt plot structure, characters and settings. Students will be creative and engage readers by learning to plan for success in writing. Students will also develop their descriptive writing and effective use of direct speech.  </a:t>
            </a:r>
          </a:p>
          <a:p>
            <a:pPr fontAlgn="base"/>
            <a:r>
              <a:rPr lang="en-US" sz="1400" dirty="0">
                <a:latin typeface="The Hand"/>
              </a:rPr>
              <a:t>Jolly grammar is the spelling program we implement at Mawson Lakes School. This will be completed daily where students will engage in learning tasks consisting of phonemes, graphemes, syllables, etymology and dictations each fortnight. </a:t>
            </a:r>
          </a:p>
          <a:p>
            <a:pPr fontAlgn="base"/>
            <a:r>
              <a:rPr lang="en-US" sz="1400" dirty="0">
                <a:latin typeface="The Hand"/>
              </a:rPr>
              <a:t>With guided reading being a major focus in the classroom, this term we will be developing comprehension strategies, fluency and vocabulary knowledge. This will be attained through the gradual release of responsibility, think </a:t>
            </a:r>
            <a:r>
              <a:rPr lang="en-US" sz="1400" dirty="0" err="1">
                <a:latin typeface="The Hand"/>
              </a:rPr>
              <a:t>aloud’s</a:t>
            </a:r>
            <a:r>
              <a:rPr lang="en-US" sz="1400" dirty="0">
                <a:latin typeface="The Hand"/>
              </a:rPr>
              <a:t>, modeled reading and dialogic discussions. </a:t>
            </a:r>
          </a:p>
          <a:p>
            <a:r>
              <a:rPr lang="en-GB" sz="1400" dirty="0">
                <a:latin typeface="The Hand"/>
              </a:rPr>
              <a:t>. </a:t>
            </a:r>
            <a:endParaRPr lang="en-GB" sz="1400" dirty="0">
              <a:latin typeface="The Hand" panose="03070502030502020204" pitchFamily="66" charset="0"/>
            </a:endParaRPr>
          </a:p>
          <a:p>
            <a:pPr algn="ctr"/>
            <a:r>
              <a:rPr lang="en-US" sz="1100" dirty="0">
                <a:latin typeface="KG Blank Space Solid"/>
              </a:rPr>
              <a:t>Humanities and Social Science</a:t>
            </a:r>
          </a:p>
          <a:p>
            <a:pPr algn="ctr"/>
            <a:endParaRPr lang="en-US" sz="1100" dirty="0">
              <a:latin typeface="SABeginnersRegular" panose="020B0604020202020204"/>
            </a:endParaRPr>
          </a:p>
        </p:txBody>
      </p:sp>
      <p:sp>
        <p:nvSpPr>
          <p:cNvPr id="8" name="TextBox 7">
            <a:extLst>
              <a:ext uri="{FF2B5EF4-FFF2-40B4-BE49-F238E27FC236}">
                <a16:creationId xmlns:a16="http://schemas.microsoft.com/office/drawing/2014/main" id="{37256519-9FB0-4409-8B39-9F7E25999D07}"/>
              </a:ext>
            </a:extLst>
          </p:cNvPr>
          <p:cNvSpPr txBox="1"/>
          <p:nvPr/>
        </p:nvSpPr>
        <p:spPr>
          <a:xfrm>
            <a:off x="99618" y="829141"/>
            <a:ext cx="6858000" cy="1077218"/>
          </a:xfrm>
          <a:prstGeom prst="rect">
            <a:avLst/>
          </a:prstGeom>
          <a:noFill/>
        </p:spPr>
        <p:txBody>
          <a:bodyPr wrap="square" rtlCol="0">
            <a:spAutoFit/>
          </a:bodyPr>
          <a:lstStyle/>
          <a:p>
            <a:r>
              <a:rPr lang="en-US" sz="1600" dirty="0">
                <a:latin typeface="The Hand" panose="03070502030502020204" pitchFamily="66" charset="0"/>
              </a:rPr>
              <a:t>Welcome to Year 6 in 2024! This year, students will continue to develop their curiosity, creativity and understanding in a positive learning environment. This year, we aim for students to become leaders, more self-directed, autonomous and have more agency about their learning. We will have a major focus on setting the year up for success by discussing the qualities of a team, different learning styles and learning experiences. We will also be looking at the school values and what they mean to us. </a:t>
            </a:r>
          </a:p>
        </p:txBody>
      </p:sp>
      <p:graphicFrame>
        <p:nvGraphicFramePr>
          <p:cNvPr id="5" name="Table 6">
            <a:extLst>
              <a:ext uri="{FF2B5EF4-FFF2-40B4-BE49-F238E27FC236}">
                <a16:creationId xmlns:a16="http://schemas.microsoft.com/office/drawing/2014/main" id="{580B82BB-FFF6-49E8-9373-2F4F9DD2E1A8}"/>
              </a:ext>
            </a:extLst>
          </p:cNvPr>
          <p:cNvGraphicFramePr>
            <a:graphicFrameLocks noGrp="1"/>
          </p:cNvGraphicFramePr>
          <p:nvPr>
            <p:extLst>
              <p:ext uri="{D42A27DB-BD31-4B8C-83A1-F6EECF244321}">
                <p14:modId xmlns:p14="http://schemas.microsoft.com/office/powerpoint/2010/main" val="4105919660"/>
              </p:ext>
            </p:extLst>
          </p:nvPr>
        </p:nvGraphicFramePr>
        <p:xfrm>
          <a:off x="251774" y="6981889"/>
          <a:ext cx="3177226" cy="2824867"/>
        </p:xfrm>
        <a:graphic>
          <a:graphicData uri="http://schemas.openxmlformats.org/drawingml/2006/table">
            <a:tbl>
              <a:tblPr firstRow="1" bandRow="1">
                <a:tableStyleId>{5940675A-B579-460E-94D1-54222C63F5DA}</a:tableStyleId>
              </a:tblPr>
              <a:tblGrid>
                <a:gridCol w="513947">
                  <a:extLst>
                    <a:ext uri="{9D8B030D-6E8A-4147-A177-3AD203B41FA5}">
                      <a16:colId xmlns:a16="http://schemas.microsoft.com/office/drawing/2014/main" val="2895440487"/>
                    </a:ext>
                  </a:extLst>
                </a:gridCol>
                <a:gridCol w="1074665">
                  <a:extLst>
                    <a:ext uri="{9D8B030D-6E8A-4147-A177-3AD203B41FA5}">
                      <a16:colId xmlns:a16="http://schemas.microsoft.com/office/drawing/2014/main" val="1119831448"/>
                    </a:ext>
                  </a:extLst>
                </a:gridCol>
                <a:gridCol w="642435">
                  <a:extLst>
                    <a:ext uri="{9D8B030D-6E8A-4147-A177-3AD203B41FA5}">
                      <a16:colId xmlns:a16="http://schemas.microsoft.com/office/drawing/2014/main" val="3248873558"/>
                    </a:ext>
                  </a:extLst>
                </a:gridCol>
                <a:gridCol w="946179">
                  <a:extLst>
                    <a:ext uri="{9D8B030D-6E8A-4147-A177-3AD203B41FA5}">
                      <a16:colId xmlns:a16="http://schemas.microsoft.com/office/drawing/2014/main" val="917012775"/>
                    </a:ext>
                  </a:extLst>
                </a:gridCol>
              </a:tblGrid>
              <a:tr h="366289">
                <a:tc gridSpan="4">
                  <a:txBody>
                    <a:bodyPr/>
                    <a:lstStyle/>
                    <a:p>
                      <a:pPr algn="ctr"/>
                      <a:r>
                        <a:rPr lang="en-US" sz="1600" b="1" dirty="0">
                          <a:latin typeface="The Hand"/>
                        </a:rPr>
                        <a:t>CALENDAR DATES</a:t>
                      </a:r>
                    </a:p>
                  </a:txBody>
                  <a:tcPr>
                    <a:solidFill>
                      <a:srgbClr val="E7D8D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6661071"/>
                  </a:ext>
                </a:extLst>
              </a:tr>
              <a:tr h="405138">
                <a:tc>
                  <a:txBody>
                    <a:bodyPr/>
                    <a:lstStyle/>
                    <a:p>
                      <a:r>
                        <a:rPr lang="en-US">
                          <a:latin typeface="The Hand"/>
                        </a:rPr>
                        <a:t>6/2</a:t>
                      </a:r>
                      <a:endParaRPr lang="en-US">
                        <a:latin typeface="The Hand" panose="03070502030502020204" pitchFamily="66" charset="0"/>
                      </a:endParaRPr>
                    </a:p>
                  </a:txBody>
                  <a:tcPr>
                    <a:solidFill>
                      <a:srgbClr val="E7D8D1"/>
                    </a:solidFill>
                  </a:tcPr>
                </a:tc>
                <a:tc>
                  <a:txBody>
                    <a:bodyPr/>
                    <a:lstStyle/>
                    <a:p>
                      <a:r>
                        <a:rPr lang="en-US">
                          <a:latin typeface="The Hand"/>
                        </a:rPr>
                        <a:t>Acquaintance Night </a:t>
                      </a:r>
                      <a:endParaRPr lang="en-US">
                        <a:latin typeface="The Hand" panose="03070502030502020204" pitchFamily="66" charset="0"/>
                      </a:endParaRPr>
                    </a:p>
                  </a:txBody>
                  <a:tcPr/>
                </a:tc>
                <a:tc>
                  <a:txBody>
                    <a:bodyPr/>
                    <a:lstStyle/>
                    <a:p>
                      <a:r>
                        <a:rPr lang="en-US">
                          <a:latin typeface="The Hand"/>
                        </a:rPr>
                        <a:t>19/2-21/2</a:t>
                      </a:r>
                      <a:endParaRPr lang="en-US">
                        <a:latin typeface="The Hand" panose="03070502030502020204" pitchFamily="66" charset="0"/>
                      </a:endParaRPr>
                    </a:p>
                  </a:txBody>
                  <a:tcPr>
                    <a:solidFill>
                      <a:srgbClr val="E7D8D1"/>
                    </a:solidFill>
                  </a:tcPr>
                </a:tc>
                <a:tc>
                  <a:txBody>
                    <a:bodyPr/>
                    <a:lstStyle/>
                    <a:p>
                      <a:r>
                        <a:rPr lang="en-US">
                          <a:latin typeface="The Hand"/>
                        </a:rPr>
                        <a:t>Camp</a:t>
                      </a:r>
                      <a:endParaRPr lang="en-US">
                        <a:latin typeface="The Hand" panose="03070502030502020204" pitchFamily="66" charset="0"/>
                      </a:endParaRPr>
                    </a:p>
                  </a:txBody>
                  <a:tcPr/>
                </a:tc>
                <a:extLst>
                  <a:ext uri="{0D108BD9-81ED-4DB2-BD59-A6C34878D82A}">
                    <a16:rowId xmlns:a16="http://schemas.microsoft.com/office/drawing/2014/main" val="1333738239"/>
                  </a:ext>
                </a:extLst>
              </a:tr>
              <a:tr h="405138">
                <a:tc>
                  <a:txBody>
                    <a:bodyPr/>
                    <a:lstStyle/>
                    <a:p>
                      <a:r>
                        <a:rPr lang="en-US">
                          <a:latin typeface="The Hand"/>
                        </a:rPr>
                        <a:t>26/2</a:t>
                      </a:r>
                      <a:endParaRPr lang="en-US">
                        <a:latin typeface="The Hand" panose="03070502030502020204" pitchFamily="66" charset="0"/>
                      </a:endParaRPr>
                    </a:p>
                  </a:txBody>
                  <a:tcPr>
                    <a:solidFill>
                      <a:srgbClr val="E7D8D1"/>
                    </a:solidFill>
                  </a:tcPr>
                </a:tc>
                <a:tc>
                  <a:txBody>
                    <a:bodyPr/>
                    <a:lstStyle/>
                    <a:p>
                      <a:r>
                        <a:rPr lang="en-US">
                          <a:latin typeface="The Hand"/>
                        </a:rPr>
                        <a:t>Student Free Day</a:t>
                      </a:r>
                    </a:p>
                  </a:txBody>
                  <a:tcPr/>
                </a:tc>
                <a:tc>
                  <a:txBody>
                    <a:bodyPr/>
                    <a:lstStyle/>
                    <a:p>
                      <a:r>
                        <a:rPr lang="en-US" dirty="0">
                          <a:latin typeface="The Hand"/>
                        </a:rPr>
                        <a:t>7/3-8/3</a:t>
                      </a:r>
                      <a:endParaRPr lang="en-US" dirty="0">
                        <a:latin typeface="The Hand" panose="03070502030502020204" pitchFamily="66" charset="0"/>
                      </a:endParaRPr>
                    </a:p>
                  </a:txBody>
                  <a:tcPr>
                    <a:solidFill>
                      <a:srgbClr val="E7D8D1"/>
                    </a:solidFill>
                  </a:tcPr>
                </a:tc>
                <a:tc>
                  <a:txBody>
                    <a:bodyPr/>
                    <a:lstStyle/>
                    <a:p>
                      <a:r>
                        <a:rPr lang="en-US" dirty="0">
                          <a:latin typeface="The Hand"/>
                        </a:rPr>
                        <a:t>School Photos</a:t>
                      </a:r>
                    </a:p>
                  </a:txBody>
                  <a:tcPr/>
                </a:tc>
                <a:extLst>
                  <a:ext uri="{0D108BD9-81ED-4DB2-BD59-A6C34878D82A}">
                    <a16:rowId xmlns:a16="http://schemas.microsoft.com/office/drawing/2014/main" val="1970202070"/>
                  </a:ext>
                </a:extLst>
              </a:tr>
              <a:tr h="549434">
                <a:tc>
                  <a:txBody>
                    <a:bodyPr/>
                    <a:lstStyle/>
                    <a:p>
                      <a:r>
                        <a:rPr lang="en-US" dirty="0">
                          <a:latin typeface="The Hand"/>
                        </a:rPr>
                        <a:t>11/3</a:t>
                      </a:r>
                    </a:p>
                  </a:txBody>
                  <a:tcPr>
                    <a:solidFill>
                      <a:srgbClr val="E7D8D1"/>
                    </a:solidFill>
                  </a:tcPr>
                </a:tc>
                <a:tc>
                  <a:txBody>
                    <a:bodyPr/>
                    <a:lstStyle/>
                    <a:p>
                      <a:r>
                        <a:rPr lang="en-US">
                          <a:latin typeface="The Hand"/>
                        </a:rPr>
                        <a:t>Public Holiday</a:t>
                      </a:r>
                      <a:endParaRPr lang="en-US">
                        <a:latin typeface="The Hand" panose="03070502030502020204" pitchFamily="66" charset="0"/>
                      </a:endParaRPr>
                    </a:p>
                  </a:txBody>
                  <a:tcPr/>
                </a:tc>
                <a:tc>
                  <a:txBody>
                    <a:bodyPr/>
                    <a:lstStyle/>
                    <a:p>
                      <a:r>
                        <a:rPr lang="en-US" dirty="0">
                          <a:latin typeface="The Hand"/>
                        </a:rPr>
                        <a:t>28/3</a:t>
                      </a:r>
                    </a:p>
                  </a:txBody>
                  <a:tcPr>
                    <a:solidFill>
                      <a:srgbClr val="E7D8D1"/>
                    </a:solidFill>
                  </a:tcPr>
                </a:tc>
                <a:tc>
                  <a:txBody>
                    <a:bodyPr/>
                    <a:lstStyle/>
                    <a:p>
                      <a:pPr lvl="0">
                        <a:buNone/>
                      </a:pPr>
                      <a:r>
                        <a:rPr lang="en-US" dirty="0">
                          <a:latin typeface="The Hand"/>
                        </a:rPr>
                        <a:t>Sports Day 2pm dismissal</a:t>
                      </a:r>
                    </a:p>
                  </a:txBody>
                  <a:tcPr/>
                </a:tc>
                <a:extLst>
                  <a:ext uri="{0D108BD9-81ED-4DB2-BD59-A6C34878D82A}">
                    <a16:rowId xmlns:a16="http://schemas.microsoft.com/office/drawing/2014/main" val="3328466969"/>
                  </a:ext>
                </a:extLst>
              </a:tr>
              <a:tr h="549434">
                <a:tc>
                  <a:txBody>
                    <a:bodyPr/>
                    <a:lstStyle/>
                    <a:p>
                      <a:pPr lvl="0">
                        <a:buNone/>
                      </a:pPr>
                      <a:r>
                        <a:rPr lang="en-US" dirty="0">
                          <a:latin typeface="The Hand"/>
                        </a:rPr>
                        <a:t>29/3 </a:t>
                      </a:r>
                    </a:p>
                  </a:txBody>
                  <a:tcPr>
                    <a:solidFill>
                      <a:srgbClr val="E7D8D1"/>
                    </a:solidFill>
                  </a:tcPr>
                </a:tc>
                <a:tc>
                  <a:txBody>
                    <a:bodyPr/>
                    <a:lstStyle/>
                    <a:p>
                      <a:pPr lvl="0">
                        <a:buNone/>
                      </a:pPr>
                      <a:r>
                        <a:rPr lang="en-US" dirty="0">
                          <a:latin typeface="The Hand"/>
                        </a:rPr>
                        <a:t>Public holiday – Good Friday</a:t>
                      </a:r>
                    </a:p>
                  </a:txBody>
                  <a:tcPr/>
                </a:tc>
                <a:tc>
                  <a:txBody>
                    <a:bodyPr/>
                    <a:lstStyle/>
                    <a:p>
                      <a:pPr lvl="0">
                        <a:buNone/>
                      </a:pPr>
                      <a:r>
                        <a:rPr lang="en-US" dirty="0">
                          <a:latin typeface="The Hand"/>
                        </a:rPr>
                        <a:t>1/4</a:t>
                      </a:r>
                    </a:p>
                  </a:txBody>
                  <a:tcPr>
                    <a:solidFill>
                      <a:srgbClr val="E7D8D1"/>
                    </a:solidFill>
                  </a:tcPr>
                </a:tc>
                <a:tc>
                  <a:txBody>
                    <a:bodyPr/>
                    <a:lstStyle/>
                    <a:p>
                      <a:pPr lvl="0">
                        <a:buNone/>
                      </a:pPr>
                      <a:r>
                        <a:rPr lang="en-US" dirty="0">
                          <a:latin typeface="The Hand"/>
                        </a:rPr>
                        <a:t>Public Holiday – Easter Monday</a:t>
                      </a:r>
                    </a:p>
                  </a:txBody>
                  <a:tcPr/>
                </a:tc>
                <a:extLst>
                  <a:ext uri="{0D108BD9-81ED-4DB2-BD59-A6C34878D82A}">
                    <a16:rowId xmlns:a16="http://schemas.microsoft.com/office/drawing/2014/main" val="449977435"/>
                  </a:ext>
                </a:extLst>
              </a:tr>
              <a:tr h="5494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latin typeface="The Hand"/>
                        </a:rPr>
                        <a:t>2/4-8/4</a:t>
                      </a:r>
                    </a:p>
                  </a:txBody>
                  <a:tcPr>
                    <a:solidFill>
                      <a:srgbClr val="E7D8D1"/>
                    </a:solidFill>
                  </a:tcPr>
                </a:tc>
                <a:tc>
                  <a:txBody>
                    <a:bodyPr/>
                    <a:lstStyle/>
                    <a:p>
                      <a:pPr lvl="0">
                        <a:buNone/>
                      </a:pPr>
                      <a:r>
                        <a:rPr lang="en-US" dirty="0">
                          <a:latin typeface="The Hand"/>
                        </a:rPr>
                        <a:t>School Interviews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latin typeface="The Hand"/>
                        </a:rPr>
                        <a:t>12/4</a:t>
                      </a:r>
                    </a:p>
                    <a:p>
                      <a:pPr lvl="0">
                        <a:buNone/>
                      </a:pPr>
                      <a:endParaRPr lang="en-US" dirty="0">
                        <a:latin typeface="The Hand"/>
                      </a:endParaRPr>
                    </a:p>
                  </a:txBody>
                  <a:tcPr>
                    <a:solidFill>
                      <a:srgbClr val="E7D8D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latin typeface="The Hand"/>
                        </a:rPr>
                        <a:t>End of term  - 2pm dismissal</a:t>
                      </a:r>
                    </a:p>
                  </a:txBody>
                  <a:tcPr/>
                </a:tc>
                <a:extLst>
                  <a:ext uri="{0D108BD9-81ED-4DB2-BD59-A6C34878D82A}">
                    <a16:rowId xmlns:a16="http://schemas.microsoft.com/office/drawing/2014/main" val="708543122"/>
                  </a:ext>
                </a:extLst>
              </a:tr>
            </a:tbl>
          </a:graphicData>
        </a:graphic>
      </p:graphicFrame>
      <p:sp>
        <p:nvSpPr>
          <p:cNvPr id="9" name="TextBox 8">
            <a:extLst>
              <a:ext uri="{FF2B5EF4-FFF2-40B4-BE49-F238E27FC236}">
                <a16:creationId xmlns:a16="http://schemas.microsoft.com/office/drawing/2014/main" id="{867093DE-F0FF-4C23-B7DD-0197E67E28A3}"/>
              </a:ext>
            </a:extLst>
          </p:cNvPr>
          <p:cNvSpPr txBox="1"/>
          <p:nvPr/>
        </p:nvSpPr>
        <p:spPr>
          <a:xfrm>
            <a:off x="3528618" y="1356114"/>
            <a:ext cx="3229764" cy="7478970"/>
          </a:xfrm>
          <a:prstGeom prst="rect">
            <a:avLst/>
          </a:prstGeom>
          <a:noFill/>
        </p:spPr>
        <p:txBody>
          <a:bodyPr wrap="square" lIns="91440" tIns="45720" rIns="91440" bIns="45720" rtlCol="0" anchor="t">
            <a:spAutoFit/>
          </a:bodyPr>
          <a:lstStyle/>
          <a:p>
            <a:pPr algn="ctr"/>
            <a:endParaRPr lang="en-US" sz="1100" dirty="0">
              <a:latin typeface="KG Blank Space Solid" panose="02000000000000000000" pitchFamily="2" charset="0"/>
            </a:endParaRPr>
          </a:p>
          <a:p>
            <a:pPr algn="ctr"/>
            <a:endParaRPr lang="en-US" sz="1100" dirty="0">
              <a:latin typeface="KG Blank Space Solid" panose="02000000000000000000" pitchFamily="2" charset="0"/>
            </a:endParaRPr>
          </a:p>
          <a:p>
            <a:pPr algn="ctr"/>
            <a:endParaRPr lang="en-US" sz="1100" dirty="0">
              <a:latin typeface="KG Blank Space Solid" panose="02000000000000000000" pitchFamily="2" charset="0"/>
            </a:endParaRPr>
          </a:p>
          <a:p>
            <a:pPr algn="ctr"/>
            <a:r>
              <a:rPr lang="en-US" sz="1100" dirty="0" err="1">
                <a:latin typeface="KG Blank Space Solid"/>
              </a:rPr>
              <a:t>Maths</a:t>
            </a:r>
            <a:r>
              <a:rPr lang="en-US" sz="1100" dirty="0">
                <a:latin typeface="KG Blank Space Solid"/>
              </a:rPr>
              <a:t> </a:t>
            </a:r>
          </a:p>
          <a:p>
            <a:pPr algn="ctr"/>
            <a:r>
              <a:rPr lang="en-US" sz="1400" dirty="0">
                <a:latin typeface="The Hand"/>
              </a:rPr>
              <a:t>This term we will be developing our number sense. We will be recalling and identifying number properties including; prime and composite numbers, understanding multiplication strategies and square numbers. Students will investigate, explore and develop problem-solving strategies when completing </a:t>
            </a:r>
            <a:r>
              <a:rPr lang="en-US" sz="1400" dirty="0" err="1">
                <a:latin typeface="The Hand"/>
              </a:rPr>
              <a:t>problematised</a:t>
            </a:r>
            <a:r>
              <a:rPr lang="en-US" sz="1400" dirty="0">
                <a:latin typeface="The Hand"/>
              </a:rPr>
              <a:t> situations. We will continue to learn about becoming mathematicians and using mathematics in everyday life.</a:t>
            </a:r>
          </a:p>
          <a:p>
            <a:pPr algn="ctr"/>
            <a:endParaRPr lang="en-US" sz="1400" dirty="0">
              <a:latin typeface="The Hand"/>
            </a:endParaRPr>
          </a:p>
          <a:p>
            <a:pPr fontAlgn="base"/>
            <a:r>
              <a:rPr lang="en-US" sz="1400" dirty="0">
                <a:latin typeface="The Hand"/>
              </a:rPr>
              <a:t>This term, we will also have a focus measurement, where students will convert between common metric units of length, measurement and capacity. We will participate in intentional daily </a:t>
            </a:r>
            <a:r>
              <a:rPr lang="en-US" sz="1400" dirty="0" err="1">
                <a:latin typeface="The Hand"/>
              </a:rPr>
              <a:t>maths</a:t>
            </a:r>
            <a:r>
              <a:rPr lang="en-US" sz="1400" dirty="0">
                <a:latin typeface="The Hand"/>
              </a:rPr>
              <a:t> chats based on the mathematical concepts that the students are learning. Daily </a:t>
            </a:r>
            <a:r>
              <a:rPr lang="en-US" sz="1400" dirty="0" err="1">
                <a:latin typeface="The Hand"/>
              </a:rPr>
              <a:t>maths</a:t>
            </a:r>
            <a:r>
              <a:rPr lang="en-US" sz="1400" dirty="0">
                <a:latin typeface="The Hand"/>
              </a:rPr>
              <a:t> chats follow the same routine to reinforce and embed number fluency.</a:t>
            </a:r>
          </a:p>
          <a:p>
            <a:pPr algn="ctr"/>
            <a:endParaRPr lang="en-US" sz="1200" dirty="0">
              <a:latin typeface="KG Blank Space Solid" panose="02000000000000000000" pitchFamily="2" charset="0"/>
            </a:endParaRPr>
          </a:p>
          <a:p>
            <a:pPr algn="ctr"/>
            <a:r>
              <a:rPr lang="en-US" sz="1200" dirty="0">
                <a:latin typeface="KG Blank Space Solid"/>
              </a:rPr>
              <a:t>Science </a:t>
            </a:r>
            <a:endParaRPr lang="en-US" sz="1200" dirty="0">
              <a:latin typeface="KG Blank Space Solid" panose="02000000000000000000" pitchFamily="2" charset="0"/>
            </a:endParaRPr>
          </a:p>
          <a:p>
            <a:pPr fontAlgn="base"/>
            <a:r>
              <a:rPr lang="en-US" sz="1400" dirty="0">
                <a:latin typeface="The Hand"/>
              </a:rPr>
              <a:t>This term we will be beginning the year with physical science.  </a:t>
            </a:r>
          </a:p>
          <a:p>
            <a:pPr fontAlgn="base"/>
            <a:r>
              <a:rPr lang="en-US" sz="1400" dirty="0">
                <a:latin typeface="The Hand"/>
              </a:rPr>
              <a:t>Students will investigate the transfer and transformation of energy in electrical circuits, including the role of circuit components, insulators and conductors.</a:t>
            </a:r>
          </a:p>
          <a:p>
            <a:pPr algn="ctr"/>
            <a:endParaRPr lang="en-US" sz="1200" dirty="0">
              <a:latin typeface="KG Blank Space Solid" panose="02000000000000000000" pitchFamily="2" charset="0"/>
            </a:endParaRPr>
          </a:p>
          <a:p>
            <a:pPr algn="ctr"/>
            <a:r>
              <a:rPr lang="en-US" sz="1200" dirty="0">
                <a:latin typeface="KG Blank Space Solid"/>
              </a:rPr>
              <a:t>Child Protection Curriculum </a:t>
            </a:r>
            <a:endParaRPr lang="en-US" sz="1200" dirty="0">
              <a:latin typeface="KG Blank Space Solid" panose="02000000000000000000" pitchFamily="2" charset="0"/>
            </a:endParaRPr>
          </a:p>
          <a:p>
            <a:r>
              <a:rPr lang="en-US" sz="1400" dirty="0">
                <a:latin typeface="The Hand"/>
              </a:rPr>
              <a:t>This term in CPC, the year 6 cohort will focus on the theme: </a:t>
            </a:r>
            <a:r>
              <a:rPr lang="en-US" sz="1400" i="1" dirty="0">
                <a:latin typeface="The Hand"/>
              </a:rPr>
              <a:t>The right to be safe. </a:t>
            </a:r>
            <a:r>
              <a:rPr lang="en-US" sz="1400" dirty="0">
                <a:latin typeface="The Hand"/>
              </a:rPr>
              <a:t>Students will further develop their understanding of the following topics: </a:t>
            </a:r>
          </a:p>
          <a:p>
            <a:r>
              <a:rPr lang="en-US" sz="1200" dirty="0">
                <a:latin typeface="The Hand"/>
              </a:rPr>
              <a:t>- Warning signs.                - Risk-taking and emergencies </a:t>
            </a:r>
          </a:p>
          <a:p>
            <a:r>
              <a:rPr lang="en-US" sz="1200" dirty="0">
                <a:latin typeface="The Hand"/>
              </a:rPr>
              <a:t>- Psychological pressure and manipulation</a:t>
            </a:r>
          </a:p>
          <a:p>
            <a:r>
              <a:rPr lang="en-US" sz="1400" dirty="0">
                <a:latin typeface="The Hand"/>
              </a:rPr>
              <a:t>The students will have the opportunity to discuss and participate in a range of activities in a safe classroom environment.</a:t>
            </a:r>
            <a:r>
              <a:rPr lang="en-US" dirty="0"/>
              <a:t>  </a:t>
            </a:r>
          </a:p>
          <a:p>
            <a:endParaRPr lang="en-US" sz="1200" dirty="0">
              <a:latin typeface="KG Blank Space Solid" panose="02000000000000000000" pitchFamily="2" charset="0"/>
            </a:endParaRPr>
          </a:p>
          <a:p>
            <a:pPr algn="ctr"/>
            <a:r>
              <a:rPr lang="en-US" sz="1200" dirty="0">
                <a:latin typeface="KG Blank Space Solid"/>
              </a:rPr>
              <a:t>Specialist</a:t>
            </a:r>
          </a:p>
          <a:p>
            <a:r>
              <a:rPr lang="en-GB" sz="1400" dirty="0">
                <a:latin typeface="The Hand"/>
              </a:rPr>
              <a:t>Students will participate in specialist subject learning in the areas of Japanese, The Arts and Health and Physical Education. Please see the PE, Arts and Japanese newsletters for specialist subject learning in Term 1.</a:t>
            </a:r>
            <a:endParaRPr lang="en-US" sz="1353" dirty="0">
              <a:latin typeface="The Hand"/>
            </a:endParaRPr>
          </a:p>
        </p:txBody>
      </p:sp>
      <p:sp>
        <p:nvSpPr>
          <p:cNvPr id="13" name="Rectangle 7">
            <a:extLst>
              <a:ext uri="{FF2B5EF4-FFF2-40B4-BE49-F238E27FC236}">
                <a16:creationId xmlns:a16="http://schemas.microsoft.com/office/drawing/2014/main" id="{D02C0AF1-5D49-47E6-87B6-38898DC42BC8}"/>
              </a:ext>
            </a:extLst>
          </p:cNvPr>
          <p:cNvSpPr>
            <a:spLocks noChangeArrowheads="1"/>
          </p:cNvSpPr>
          <p:nvPr/>
        </p:nvSpPr>
        <p:spPr bwMode="auto">
          <a:xfrm>
            <a:off x="307746" y="5486496"/>
            <a:ext cx="2772787" cy="12926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he Hand" panose="03070502030502020204" pitchFamily="66" charset="0"/>
                <a:cs typeface="Calibri Light" panose="020F0302020204030204" pitchFamily="34" charset="0"/>
              </a:rPr>
              <a:t>This term in HASS, we will be focusing on Geography. </a:t>
            </a:r>
            <a:r>
              <a:rPr lang="en-US" altLang="en-US" sz="1400" dirty="0">
                <a:solidFill>
                  <a:srgbClr val="000000"/>
                </a:solidFill>
                <a:latin typeface="The Hand" panose="03070502030502020204" pitchFamily="66" charset="0"/>
                <a:cs typeface="Calibri Light" panose="020F0302020204030204" pitchFamily="34" charset="0"/>
              </a:rPr>
              <a:t>Students</a:t>
            </a:r>
            <a:r>
              <a:rPr kumimoji="0" lang="en-US" altLang="en-US" sz="1400" b="0" i="0" u="none" strike="noStrike" cap="none" normalizeH="0" baseline="0" dirty="0">
                <a:ln>
                  <a:noFill/>
                </a:ln>
                <a:solidFill>
                  <a:srgbClr val="000000"/>
                </a:solidFill>
                <a:effectLst/>
                <a:latin typeface="The Hand" panose="03070502030502020204" pitchFamily="66" charset="0"/>
                <a:cs typeface="Calibri Light" panose="020F0302020204030204" pitchFamily="34" charset="0"/>
              </a:rPr>
              <a:t> will be developing their understanding of </a:t>
            </a:r>
            <a:r>
              <a:rPr kumimoji="0" lang="en-US" altLang="en-US" sz="1400" b="0" i="0" u="none" strike="noStrike" cap="none" normalizeH="0" baseline="0" dirty="0">
                <a:ln>
                  <a:noFill/>
                </a:ln>
                <a:solidFill>
                  <a:srgbClr val="222222"/>
                </a:solidFill>
                <a:effectLst/>
                <a:latin typeface="The Hand" panose="03070502030502020204" pitchFamily="66" charset="0"/>
                <a:cs typeface="Calibri Light" panose="020F0302020204030204" pitchFamily="34" charset="0"/>
              </a:rPr>
              <a:t>the geographical diversity and location of places in the Asia region. They will </a:t>
            </a:r>
            <a:r>
              <a:rPr kumimoji="0" lang="en-US" altLang="en-US" sz="1400" b="0" i="0" u="none" strike="noStrike" cap="none" normalizeH="0" baseline="0" dirty="0" err="1">
                <a:ln>
                  <a:noFill/>
                </a:ln>
                <a:solidFill>
                  <a:srgbClr val="222222"/>
                </a:solidFill>
                <a:effectLst/>
                <a:latin typeface="The Hand" panose="03070502030502020204" pitchFamily="66" charset="0"/>
                <a:cs typeface="Calibri Light" panose="020F0302020204030204" pitchFamily="34" charset="0"/>
              </a:rPr>
              <a:t>analyse</a:t>
            </a:r>
            <a:r>
              <a:rPr kumimoji="0" lang="en-US" altLang="en-US" sz="1400" b="0" i="0" u="none" strike="noStrike" cap="none" normalizeH="0" baseline="0" dirty="0">
                <a:ln>
                  <a:noFill/>
                </a:ln>
                <a:solidFill>
                  <a:srgbClr val="222222"/>
                </a:solidFill>
                <a:effectLst/>
                <a:latin typeface="The Hand" panose="03070502030502020204" pitchFamily="66" charset="0"/>
                <a:cs typeface="Calibri Light" panose="020F0302020204030204" pitchFamily="34" charset="0"/>
              </a:rPr>
              <a:t> Australia’s interconnections with other countries and how these change people and places. Students will develop the skills of questioning and researching as well as interpreting and evaluating information.</a:t>
            </a:r>
            <a:endParaRPr kumimoji="0" lang="en-US" altLang="en-US" sz="1400" b="0" i="0" u="none" strike="noStrike" cap="none" normalizeH="0" baseline="0" dirty="0">
              <a:ln>
                <a:noFill/>
              </a:ln>
              <a:solidFill>
                <a:schemeClr val="tx1"/>
              </a:solidFill>
              <a:effectLst/>
              <a:latin typeface="The Hand" panose="03070502030502020204" pitchFamily="66" charset="0"/>
              <a:cs typeface="Segoe UI" panose="020B0502040204020203" pitchFamily="34" charset="0"/>
            </a:endParaRPr>
          </a:p>
        </p:txBody>
      </p:sp>
      <p:pic>
        <p:nvPicPr>
          <p:cNvPr id="1032" name="Picture 8">
            <a:extLst>
              <a:ext uri="{FF2B5EF4-FFF2-40B4-BE49-F238E27FC236}">
                <a16:creationId xmlns:a16="http://schemas.microsoft.com/office/drawing/2014/main" id="{A30C8621-C862-4E05-811D-ADABB6E6E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772" y="-406760"/>
            <a:ext cx="1714500" cy="9286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6">
            <a:extLst>
              <a:ext uri="{FF2B5EF4-FFF2-40B4-BE49-F238E27FC236}">
                <a16:creationId xmlns:a16="http://schemas.microsoft.com/office/drawing/2014/main" id="{035F9D8C-5C6D-4514-9458-C1237CDE766B}"/>
              </a:ext>
            </a:extLst>
          </p:cNvPr>
          <p:cNvGraphicFramePr>
            <a:graphicFrameLocks noGrp="1"/>
          </p:cNvGraphicFramePr>
          <p:nvPr>
            <p:extLst>
              <p:ext uri="{D42A27DB-BD31-4B8C-83A1-F6EECF244321}">
                <p14:modId xmlns:p14="http://schemas.microsoft.com/office/powerpoint/2010/main" val="1643992027"/>
              </p:ext>
            </p:extLst>
          </p:nvPr>
        </p:nvGraphicFramePr>
        <p:xfrm>
          <a:off x="3528618" y="8778628"/>
          <a:ext cx="3177232" cy="1097280"/>
        </p:xfrm>
        <a:graphic>
          <a:graphicData uri="http://schemas.openxmlformats.org/drawingml/2006/table">
            <a:tbl>
              <a:tblPr firstRow="1" bandRow="1">
                <a:tableStyleId>{5940675A-B579-460E-94D1-54222C63F5DA}</a:tableStyleId>
              </a:tblPr>
              <a:tblGrid>
                <a:gridCol w="794308">
                  <a:extLst>
                    <a:ext uri="{9D8B030D-6E8A-4147-A177-3AD203B41FA5}">
                      <a16:colId xmlns:a16="http://schemas.microsoft.com/office/drawing/2014/main" val="2895440487"/>
                    </a:ext>
                  </a:extLst>
                </a:gridCol>
                <a:gridCol w="794308">
                  <a:extLst>
                    <a:ext uri="{9D8B030D-6E8A-4147-A177-3AD203B41FA5}">
                      <a16:colId xmlns:a16="http://schemas.microsoft.com/office/drawing/2014/main" val="1119831448"/>
                    </a:ext>
                  </a:extLst>
                </a:gridCol>
                <a:gridCol w="794308">
                  <a:extLst>
                    <a:ext uri="{9D8B030D-6E8A-4147-A177-3AD203B41FA5}">
                      <a16:colId xmlns:a16="http://schemas.microsoft.com/office/drawing/2014/main" val="3248873558"/>
                    </a:ext>
                  </a:extLst>
                </a:gridCol>
                <a:gridCol w="794308">
                  <a:extLst>
                    <a:ext uri="{9D8B030D-6E8A-4147-A177-3AD203B41FA5}">
                      <a16:colId xmlns:a16="http://schemas.microsoft.com/office/drawing/2014/main" val="917012775"/>
                    </a:ext>
                  </a:extLst>
                </a:gridCol>
              </a:tblGrid>
              <a:tr h="246477">
                <a:tc>
                  <a:txBody>
                    <a:bodyPr/>
                    <a:lstStyle/>
                    <a:p>
                      <a:endParaRPr lang="en-US" sz="1200">
                        <a:latin typeface="The Hand" panose="03070502030502020204" pitchFamily="66" charset="0"/>
                      </a:endParaRPr>
                    </a:p>
                  </a:txBody>
                  <a:tcPr>
                    <a:solidFill>
                      <a:srgbClr val="E7D8D1"/>
                    </a:solidFill>
                  </a:tcPr>
                </a:tc>
                <a:tc>
                  <a:txBody>
                    <a:bodyPr/>
                    <a:lstStyle/>
                    <a:p>
                      <a:r>
                        <a:rPr lang="en-US" sz="1200">
                          <a:latin typeface="The Hand" panose="03070502030502020204" pitchFamily="66" charset="0"/>
                        </a:rPr>
                        <a:t>W31</a:t>
                      </a:r>
                    </a:p>
                  </a:txBody>
                  <a:tcPr>
                    <a:solidFill>
                      <a:srgbClr val="E7D8D1"/>
                    </a:solidFill>
                  </a:tcPr>
                </a:tc>
                <a:tc>
                  <a:txBody>
                    <a:bodyPr/>
                    <a:lstStyle/>
                    <a:p>
                      <a:r>
                        <a:rPr lang="en-US" sz="1200">
                          <a:latin typeface="The Hand" panose="03070502030502020204" pitchFamily="66" charset="0"/>
                        </a:rPr>
                        <a:t>W32</a:t>
                      </a:r>
                    </a:p>
                  </a:txBody>
                  <a:tcPr>
                    <a:solidFill>
                      <a:srgbClr val="E7D8D1"/>
                    </a:solidFill>
                  </a:tcPr>
                </a:tc>
                <a:tc>
                  <a:txBody>
                    <a:bodyPr/>
                    <a:lstStyle/>
                    <a:p>
                      <a:r>
                        <a:rPr lang="en-US" sz="1200">
                          <a:latin typeface="The Hand" panose="03070502030502020204" pitchFamily="66" charset="0"/>
                        </a:rPr>
                        <a:t>W41</a:t>
                      </a:r>
                    </a:p>
                  </a:txBody>
                  <a:tcPr>
                    <a:solidFill>
                      <a:srgbClr val="E7D8D1"/>
                    </a:solidFill>
                  </a:tcPr>
                </a:tc>
                <a:extLst>
                  <a:ext uri="{0D108BD9-81ED-4DB2-BD59-A6C34878D82A}">
                    <a16:rowId xmlns:a16="http://schemas.microsoft.com/office/drawing/2014/main" val="1218499059"/>
                  </a:ext>
                </a:extLst>
              </a:tr>
              <a:tr h="246477">
                <a:tc>
                  <a:txBody>
                    <a:bodyPr/>
                    <a:lstStyle/>
                    <a:p>
                      <a:r>
                        <a:rPr lang="en-US" sz="1200" b="1">
                          <a:latin typeface="The Hand" panose="03070502030502020204" pitchFamily="66" charset="0"/>
                        </a:rPr>
                        <a:t>PE</a:t>
                      </a:r>
                    </a:p>
                  </a:txBody>
                  <a:tcPr>
                    <a:solidFill>
                      <a:srgbClr val="E7D8D1"/>
                    </a:solidFill>
                  </a:tcPr>
                </a:tc>
                <a:tc>
                  <a:txBody>
                    <a:bodyPr/>
                    <a:lstStyle/>
                    <a:p>
                      <a:r>
                        <a:rPr lang="en-US" sz="1200" dirty="0">
                          <a:latin typeface="The Hand" panose="03070502030502020204" pitchFamily="66" charset="0"/>
                        </a:rPr>
                        <a:t>Michael</a:t>
                      </a:r>
                    </a:p>
                  </a:txBody>
                  <a:tcPr/>
                </a:tc>
                <a:tc>
                  <a:txBody>
                    <a:bodyPr/>
                    <a:lstStyle/>
                    <a:p>
                      <a:r>
                        <a:rPr lang="en-US" sz="1200" dirty="0">
                          <a:latin typeface="The Hand" panose="03070502030502020204" pitchFamily="66" charset="0"/>
                        </a:rPr>
                        <a:t>Des</a:t>
                      </a:r>
                    </a:p>
                  </a:txBody>
                  <a:tcPr>
                    <a:solidFill>
                      <a:schemeClr val="bg1"/>
                    </a:solidFill>
                  </a:tcPr>
                </a:tc>
                <a:tc>
                  <a:txBody>
                    <a:bodyPr/>
                    <a:lstStyle/>
                    <a:p>
                      <a:r>
                        <a:rPr lang="en-US" sz="1200" dirty="0">
                          <a:latin typeface="The Hand" panose="03070502030502020204" pitchFamily="66" charset="0"/>
                        </a:rPr>
                        <a:t>Des</a:t>
                      </a:r>
                    </a:p>
                  </a:txBody>
                  <a:tcPr/>
                </a:tc>
                <a:extLst>
                  <a:ext uri="{0D108BD9-81ED-4DB2-BD59-A6C34878D82A}">
                    <a16:rowId xmlns:a16="http://schemas.microsoft.com/office/drawing/2014/main" val="1333738239"/>
                  </a:ext>
                </a:extLst>
              </a:tr>
              <a:tr h="246477">
                <a:tc>
                  <a:txBody>
                    <a:bodyPr/>
                    <a:lstStyle/>
                    <a:p>
                      <a:r>
                        <a:rPr lang="en-US" sz="1200" b="1" dirty="0">
                          <a:latin typeface="The Hand" panose="03070502030502020204" pitchFamily="66" charset="0"/>
                        </a:rPr>
                        <a:t>Japanese</a:t>
                      </a:r>
                    </a:p>
                  </a:txBody>
                  <a:tcPr>
                    <a:solidFill>
                      <a:srgbClr val="E7D8D1"/>
                    </a:solidFill>
                  </a:tcPr>
                </a:tc>
                <a:tc>
                  <a:txBody>
                    <a:bodyPr/>
                    <a:lstStyle/>
                    <a:p>
                      <a:r>
                        <a:rPr lang="en-US" sz="1200">
                          <a:latin typeface="The Hand" panose="03070502030502020204" pitchFamily="66" charset="0"/>
                        </a:rPr>
                        <a:t>Erin</a:t>
                      </a:r>
                    </a:p>
                  </a:txBody>
                  <a:tcPr/>
                </a:tc>
                <a:tc>
                  <a:txBody>
                    <a:bodyPr/>
                    <a:lstStyle/>
                    <a:p>
                      <a:r>
                        <a:rPr lang="en-US" sz="1200">
                          <a:latin typeface="The Hand" panose="03070502030502020204" pitchFamily="66" charset="0"/>
                        </a:rPr>
                        <a:t>Erin</a:t>
                      </a:r>
                    </a:p>
                  </a:txBody>
                  <a:tcPr>
                    <a:solidFill>
                      <a:schemeClr val="bg1"/>
                    </a:solidFill>
                  </a:tcPr>
                </a:tc>
                <a:tc>
                  <a:txBody>
                    <a:bodyPr/>
                    <a:lstStyle/>
                    <a:p>
                      <a:r>
                        <a:rPr lang="en-US" sz="1200">
                          <a:latin typeface="The Hand" panose="03070502030502020204" pitchFamily="66" charset="0"/>
                        </a:rPr>
                        <a:t>Erin</a:t>
                      </a:r>
                    </a:p>
                  </a:txBody>
                  <a:tcPr/>
                </a:tc>
                <a:extLst>
                  <a:ext uri="{0D108BD9-81ED-4DB2-BD59-A6C34878D82A}">
                    <a16:rowId xmlns:a16="http://schemas.microsoft.com/office/drawing/2014/main" val="1970202070"/>
                  </a:ext>
                </a:extLst>
              </a:tr>
              <a:tr h="246477">
                <a:tc>
                  <a:txBody>
                    <a:bodyPr/>
                    <a:lstStyle/>
                    <a:p>
                      <a:r>
                        <a:rPr lang="en-US" sz="1200" b="1" dirty="0">
                          <a:latin typeface="The Hand" panose="03070502030502020204" pitchFamily="66" charset="0"/>
                        </a:rPr>
                        <a:t>Arts</a:t>
                      </a:r>
                    </a:p>
                  </a:txBody>
                  <a:tcPr>
                    <a:solidFill>
                      <a:srgbClr val="E7D8D1"/>
                    </a:solidFill>
                  </a:tcPr>
                </a:tc>
                <a:tc>
                  <a:txBody>
                    <a:bodyPr/>
                    <a:lstStyle/>
                    <a:p>
                      <a:r>
                        <a:rPr lang="en-US" sz="1200">
                          <a:latin typeface="The Hand" panose="03070502030502020204" pitchFamily="66" charset="0"/>
                        </a:rPr>
                        <a:t>Abby</a:t>
                      </a:r>
                    </a:p>
                  </a:txBody>
                  <a:tcPr/>
                </a:tc>
                <a:tc>
                  <a:txBody>
                    <a:bodyPr/>
                    <a:lstStyle/>
                    <a:p>
                      <a:r>
                        <a:rPr lang="en-US" sz="1200">
                          <a:latin typeface="The Hand" panose="03070502030502020204" pitchFamily="66" charset="0"/>
                        </a:rPr>
                        <a:t>Abby</a:t>
                      </a:r>
                    </a:p>
                  </a:txBody>
                  <a:tcPr>
                    <a:solidFill>
                      <a:schemeClr val="bg1"/>
                    </a:solidFill>
                  </a:tcPr>
                </a:tc>
                <a:tc>
                  <a:txBody>
                    <a:bodyPr/>
                    <a:lstStyle/>
                    <a:p>
                      <a:r>
                        <a:rPr lang="en-US" sz="1200" dirty="0">
                          <a:latin typeface="The Hand" panose="03070502030502020204" pitchFamily="66" charset="0"/>
                        </a:rPr>
                        <a:t>Abby</a:t>
                      </a:r>
                    </a:p>
                  </a:txBody>
                  <a:tcPr/>
                </a:tc>
                <a:extLst>
                  <a:ext uri="{0D108BD9-81ED-4DB2-BD59-A6C34878D82A}">
                    <a16:rowId xmlns:a16="http://schemas.microsoft.com/office/drawing/2014/main" val="3328466969"/>
                  </a:ext>
                </a:extLst>
              </a:tr>
            </a:tbl>
          </a:graphicData>
        </a:graphic>
      </p:graphicFrame>
    </p:spTree>
    <p:extLst>
      <p:ext uri="{BB962C8B-B14F-4D97-AF65-F5344CB8AC3E}">
        <p14:creationId xmlns:p14="http://schemas.microsoft.com/office/powerpoint/2010/main" val="89228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C0203E0EDCC74E9794B0450724DE92" ma:contentTypeVersion="14" ma:contentTypeDescription="Create a new document." ma:contentTypeScope="" ma:versionID="3123952ed41cb00756dd59f451728398">
  <xsd:schema xmlns:xsd="http://www.w3.org/2001/XMLSchema" xmlns:xs="http://www.w3.org/2001/XMLSchema" xmlns:p="http://schemas.microsoft.com/office/2006/metadata/properties" xmlns:ns2="4aba3694-53de-4e15-a590-fec886d6fd2a" xmlns:ns3="9b756bf3-7ef8-4369-8fa3-fb9fe43a9d62" targetNamespace="http://schemas.microsoft.com/office/2006/metadata/properties" ma:root="true" ma:fieldsID="d5988f6ffc2af6c55dc609d26ec32514" ns2:_="" ns3:_="">
    <xsd:import namespace="4aba3694-53de-4e15-a590-fec886d6fd2a"/>
    <xsd:import namespace="9b756bf3-7ef8-4369-8fa3-fb9fe43a9d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ba3694-53de-4e15-a590-fec886d6fd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2ee2c2a-7de1-485c-a059-145b4e502d0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756bf3-7ef8-4369-8fa3-fb9fe43a9d6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ebc2c11-7d30-407b-b668-08e4bfa78ef2}" ma:internalName="TaxCatchAll" ma:showField="CatchAllData" ma:web="9b756bf3-7ef8-4369-8fa3-fb9fe43a9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aba3694-53de-4e15-a590-fec886d6fd2a">
      <Terms xmlns="http://schemas.microsoft.com/office/infopath/2007/PartnerControls"/>
    </lcf76f155ced4ddcb4097134ff3c332f>
    <TaxCatchAll xmlns="9b756bf3-7ef8-4369-8fa3-fb9fe43a9d62" xsi:nil="true"/>
    <SharedWithUsers xmlns="9b756bf3-7ef8-4369-8fa3-fb9fe43a9d62">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117F89-F737-4600-A852-0217307842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ba3694-53de-4e15-a590-fec886d6fd2a"/>
    <ds:schemaRef ds:uri="9b756bf3-7ef8-4369-8fa3-fb9fe43a9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AF3604-04BA-4331-8F2E-3BCD09228520}">
  <ds:schemaRefs>
    <ds:schemaRef ds:uri="http://schemas.openxmlformats.org/package/2006/metadata/core-properties"/>
    <ds:schemaRef ds:uri="http://purl.org/dc/elements/1.1/"/>
    <ds:schemaRef ds:uri="http://schemas.microsoft.com/office/infopath/2007/PartnerControls"/>
    <ds:schemaRef ds:uri="4aba3694-53de-4e15-a590-fec886d6fd2a"/>
    <ds:schemaRef ds:uri="http://schemas.microsoft.com/office/2006/metadata/properties"/>
    <ds:schemaRef ds:uri="http://purl.org/dc/terms/"/>
    <ds:schemaRef ds:uri="http://schemas.microsoft.com/office/2006/documentManagement/types"/>
    <ds:schemaRef ds:uri="9b756bf3-7ef8-4369-8fa3-fb9fe43a9d62"/>
    <ds:schemaRef ds:uri="http://www.w3.org/XML/1998/namespace"/>
    <ds:schemaRef ds:uri="http://purl.org/dc/dcmitype/"/>
  </ds:schemaRefs>
</ds:datastoreItem>
</file>

<file path=customXml/itemProps3.xml><?xml version="1.0" encoding="utf-8"?>
<ds:datastoreItem xmlns:ds="http://schemas.openxmlformats.org/officeDocument/2006/customXml" ds:itemID="{AF64D602-9576-4A74-A58E-ECAA25E97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TotalTime>
  <Words>661</Words>
  <Application>Microsoft Office PowerPoint</Application>
  <PresentationFormat>A4 Paper (210x297 mm)</PresentationFormat>
  <Paragraphs>69</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KG One More Light</vt:lpstr>
      <vt:lpstr>Segoe UI</vt:lpstr>
      <vt:lpstr>Calibri Light</vt:lpstr>
      <vt:lpstr>Arial</vt:lpstr>
      <vt:lpstr>Calibri</vt:lpstr>
      <vt:lpstr>SABeginnersRegular</vt:lpstr>
      <vt:lpstr>PBBananaNutMuffin Medium</vt:lpstr>
      <vt:lpstr>The Hand</vt:lpstr>
      <vt:lpstr>HelloNoTeardrops</vt:lpstr>
      <vt:lpstr>KG Blank Space Solid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Chantelle Jacobs</dc:creator>
  <cp:lastModifiedBy>Administrator</cp:lastModifiedBy>
  <cp:revision>22</cp:revision>
  <cp:lastPrinted>2022-03-29T21:31:28Z</cp:lastPrinted>
  <dcterms:created xsi:type="dcterms:W3CDTF">2018-12-07T05:03:16Z</dcterms:created>
  <dcterms:modified xsi:type="dcterms:W3CDTF">2024-02-08T22:07:01Z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0x01010048C0203E0EDCC74E9794B0450724DE92</vt:lpwstr>
  </property>
  <property fmtid="{D5CDD505-2E9C-101B-9397-08002B2CF9AE}" pid="3" name="Order">
    <vt:r8>9400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